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64" r:id="rId10"/>
    <p:sldId id="265"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660"/>
  </p:normalViewPr>
  <p:slideViewPr>
    <p:cSldViewPr snapToGrid="0">
      <p:cViewPr varScale="1">
        <p:scale>
          <a:sx n="94" d="100"/>
          <a:sy n="94" d="100"/>
        </p:scale>
        <p:origin x="-226" y="-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4D3DA5A-4518-8A4C-DF71-35E9F3AC9188}"/>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 xmlns:a16="http://schemas.microsoft.com/office/drawing/2014/main" id="{A93E0479-1F7E-F035-D560-4AFEAE2C76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 xmlns:a16="http://schemas.microsoft.com/office/drawing/2014/main" id="{0A0A15EF-16E0-02B3-9433-726A73DBF950}"/>
              </a:ext>
            </a:extLst>
          </p:cNvPr>
          <p:cNvSpPr>
            <a:spLocks noGrp="1"/>
          </p:cNvSpPr>
          <p:nvPr>
            <p:ph type="dt" sz="half" idx="10"/>
          </p:nvPr>
        </p:nvSpPr>
        <p:spPr/>
        <p:txBody>
          <a:bodyPr/>
          <a:lstStyle/>
          <a:p>
            <a:fld id="{E76A68CF-79C2-4930-996C-88CA0E411BBC}" type="datetimeFigureOut">
              <a:rPr lang="pl-PL" smtClean="0"/>
              <a:pPr/>
              <a:t>26.05.2022</a:t>
            </a:fld>
            <a:endParaRPr lang="pl-PL"/>
          </a:p>
        </p:txBody>
      </p:sp>
      <p:sp>
        <p:nvSpPr>
          <p:cNvPr id="5" name="Symbol zastępczy stopki 4">
            <a:extLst>
              <a:ext uri="{FF2B5EF4-FFF2-40B4-BE49-F238E27FC236}">
                <a16:creationId xmlns="" xmlns:a16="http://schemas.microsoft.com/office/drawing/2014/main" id="{2C8956AF-75CD-4880-160C-55ECE520CE2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FC06D1F0-B59E-E14C-C581-A5289427BABA}"/>
              </a:ext>
            </a:extLst>
          </p:cNvPr>
          <p:cNvSpPr>
            <a:spLocks noGrp="1"/>
          </p:cNvSpPr>
          <p:nvPr>
            <p:ph type="sldNum" sz="quarter" idx="12"/>
          </p:nvPr>
        </p:nvSpPr>
        <p:spPr/>
        <p:txBody>
          <a:bodyPr/>
          <a:lstStyle/>
          <a:p>
            <a:fld id="{94C05596-8007-4A0B-B4CF-187C93E89730}" type="slidenum">
              <a:rPr lang="pl-PL" smtClean="0"/>
              <a:pPr/>
              <a:t>‹#›</a:t>
            </a:fld>
            <a:endParaRPr lang="pl-PL"/>
          </a:p>
        </p:txBody>
      </p:sp>
    </p:spTree>
    <p:extLst>
      <p:ext uri="{BB962C8B-B14F-4D97-AF65-F5344CB8AC3E}">
        <p14:creationId xmlns="" xmlns:p14="http://schemas.microsoft.com/office/powerpoint/2010/main" val="2007967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B3FCD2E-10A9-8E67-9FDA-76D4D54609C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 xmlns:a16="http://schemas.microsoft.com/office/drawing/2014/main" id="{B1A7C89E-2649-A45F-E2EC-F21CFCE8DDFF}"/>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FA131065-48FA-0FE8-97CF-43D694F65331}"/>
              </a:ext>
            </a:extLst>
          </p:cNvPr>
          <p:cNvSpPr>
            <a:spLocks noGrp="1"/>
          </p:cNvSpPr>
          <p:nvPr>
            <p:ph type="dt" sz="half" idx="10"/>
          </p:nvPr>
        </p:nvSpPr>
        <p:spPr/>
        <p:txBody>
          <a:bodyPr/>
          <a:lstStyle/>
          <a:p>
            <a:fld id="{E76A68CF-79C2-4930-996C-88CA0E411BBC}" type="datetimeFigureOut">
              <a:rPr lang="pl-PL" smtClean="0"/>
              <a:pPr/>
              <a:t>26.05.2022</a:t>
            </a:fld>
            <a:endParaRPr lang="pl-PL"/>
          </a:p>
        </p:txBody>
      </p:sp>
      <p:sp>
        <p:nvSpPr>
          <p:cNvPr id="5" name="Symbol zastępczy stopki 4">
            <a:extLst>
              <a:ext uri="{FF2B5EF4-FFF2-40B4-BE49-F238E27FC236}">
                <a16:creationId xmlns="" xmlns:a16="http://schemas.microsoft.com/office/drawing/2014/main" id="{7CEF09B6-70B5-FB57-341C-CFFFB4518EC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A79DF26D-B3EE-96EB-918A-1049C2FEF5E9}"/>
              </a:ext>
            </a:extLst>
          </p:cNvPr>
          <p:cNvSpPr>
            <a:spLocks noGrp="1"/>
          </p:cNvSpPr>
          <p:nvPr>
            <p:ph type="sldNum" sz="quarter" idx="12"/>
          </p:nvPr>
        </p:nvSpPr>
        <p:spPr/>
        <p:txBody>
          <a:bodyPr/>
          <a:lstStyle/>
          <a:p>
            <a:fld id="{94C05596-8007-4A0B-B4CF-187C93E89730}" type="slidenum">
              <a:rPr lang="pl-PL" smtClean="0"/>
              <a:pPr/>
              <a:t>‹#›</a:t>
            </a:fld>
            <a:endParaRPr lang="pl-PL"/>
          </a:p>
        </p:txBody>
      </p:sp>
    </p:spTree>
    <p:extLst>
      <p:ext uri="{BB962C8B-B14F-4D97-AF65-F5344CB8AC3E}">
        <p14:creationId xmlns="" xmlns:p14="http://schemas.microsoft.com/office/powerpoint/2010/main" val="204189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 xmlns:a16="http://schemas.microsoft.com/office/drawing/2014/main" id="{70DC644D-55EE-FCC7-3A6D-A488550793E8}"/>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 xmlns:a16="http://schemas.microsoft.com/office/drawing/2014/main" id="{7CDA3FBA-284C-262F-8D2D-08F880D03952}"/>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72F5EC46-8F94-1F03-0280-624850E529BB}"/>
              </a:ext>
            </a:extLst>
          </p:cNvPr>
          <p:cNvSpPr>
            <a:spLocks noGrp="1"/>
          </p:cNvSpPr>
          <p:nvPr>
            <p:ph type="dt" sz="half" idx="10"/>
          </p:nvPr>
        </p:nvSpPr>
        <p:spPr/>
        <p:txBody>
          <a:bodyPr/>
          <a:lstStyle/>
          <a:p>
            <a:fld id="{E76A68CF-79C2-4930-996C-88CA0E411BBC}" type="datetimeFigureOut">
              <a:rPr lang="pl-PL" smtClean="0"/>
              <a:pPr/>
              <a:t>26.05.2022</a:t>
            </a:fld>
            <a:endParaRPr lang="pl-PL"/>
          </a:p>
        </p:txBody>
      </p:sp>
      <p:sp>
        <p:nvSpPr>
          <p:cNvPr id="5" name="Symbol zastępczy stopki 4">
            <a:extLst>
              <a:ext uri="{FF2B5EF4-FFF2-40B4-BE49-F238E27FC236}">
                <a16:creationId xmlns="" xmlns:a16="http://schemas.microsoft.com/office/drawing/2014/main" id="{E7967178-848A-63A8-BF1E-B7C14AA3516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DA1588B3-CBB3-638B-9C7D-8DAC54E8A409}"/>
              </a:ext>
            </a:extLst>
          </p:cNvPr>
          <p:cNvSpPr>
            <a:spLocks noGrp="1"/>
          </p:cNvSpPr>
          <p:nvPr>
            <p:ph type="sldNum" sz="quarter" idx="12"/>
          </p:nvPr>
        </p:nvSpPr>
        <p:spPr/>
        <p:txBody>
          <a:bodyPr/>
          <a:lstStyle/>
          <a:p>
            <a:fld id="{94C05596-8007-4A0B-B4CF-187C93E89730}" type="slidenum">
              <a:rPr lang="pl-PL" smtClean="0"/>
              <a:pPr/>
              <a:t>‹#›</a:t>
            </a:fld>
            <a:endParaRPr lang="pl-PL"/>
          </a:p>
        </p:txBody>
      </p:sp>
    </p:spTree>
    <p:extLst>
      <p:ext uri="{BB962C8B-B14F-4D97-AF65-F5344CB8AC3E}">
        <p14:creationId xmlns="" xmlns:p14="http://schemas.microsoft.com/office/powerpoint/2010/main" val="335205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983B8A2-45DB-6702-9193-E4273F3B814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5FE6FB41-7B33-E68C-D1C2-D4E473467F31}"/>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6200AE27-4571-B4F2-FA4F-BDE052C9C420}"/>
              </a:ext>
            </a:extLst>
          </p:cNvPr>
          <p:cNvSpPr>
            <a:spLocks noGrp="1"/>
          </p:cNvSpPr>
          <p:nvPr>
            <p:ph type="dt" sz="half" idx="10"/>
          </p:nvPr>
        </p:nvSpPr>
        <p:spPr/>
        <p:txBody>
          <a:bodyPr/>
          <a:lstStyle/>
          <a:p>
            <a:fld id="{E76A68CF-79C2-4930-996C-88CA0E411BBC}" type="datetimeFigureOut">
              <a:rPr lang="pl-PL" smtClean="0"/>
              <a:pPr/>
              <a:t>26.05.2022</a:t>
            </a:fld>
            <a:endParaRPr lang="pl-PL"/>
          </a:p>
        </p:txBody>
      </p:sp>
      <p:sp>
        <p:nvSpPr>
          <p:cNvPr id="5" name="Symbol zastępczy stopki 4">
            <a:extLst>
              <a:ext uri="{FF2B5EF4-FFF2-40B4-BE49-F238E27FC236}">
                <a16:creationId xmlns="" xmlns:a16="http://schemas.microsoft.com/office/drawing/2014/main" id="{85761757-C43C-9A46-ABBD-BE9C3D800F6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BB736375-2BA4-080B-BB1D-47DFFDE399E2}"/>
              </a:ext>
            </a:extLst>
          </p:cNvPr>
          <p:cNvSpPr>
            <a:spLocks noGrp="1"/>
          </p:cNvSpPr>
          <p:nvPr>
            <p:ph type="sldNum" sz="quarter" idx="12"/>
          </p:nvPr>
        </p:nvSpPr>
        <p:spPr/>
        <p:txBody>
          <a:bodyPr/>
          <a:lstStyle/>
          <a:p>
            <a:fld id="{94C05596-8007-4A0B-B4CF-187C93E89730}" type="slidenum">
              <a:rPr lang="pl-PL" smtClean="0"/>
              <a:pPr/>
              <a:t>‹#›</a:t>
            </a:fld>
            <a:endParaRPr lang="pl-PL"/>
          </a:p>
        </p:txBody>
      </p:sp>
    </p:spTree>
    <p:extLst>
      <p:ext uri="{BB962C8B-B14F-4D97-AF65-F5344CB8AC3E}">
        <p14:creationId xmlns="" xmlns:p14="http://schemas.microsoft.com/office/powerpoint/2010/main" val="287224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4B3FADF-F596-A586-3A57-EB3827C50872}"/>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 xmlns:a16="http://schemas.microsoft.com/office/drawing/2014/main" id="{B76C8398-3783-7E6D-DE54-3F23319EA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 xmlns:a16="http://schemas.microsoft.com/office/drawing/2014/main" id="{2289E586-96B6-AD68-C546-0586500A7F2B}"/>
              </a:ext>
            </a:extLst>
          </p:cNvPr>
          <p:cNvSpPr>
            <a:spLocks noGrp="1"/>
          </p:cNvSpPr>
          <p:nvPr>
            <p:ph type="dt" sz="half" idx="10"/>
          </p:nvPr>
        </p:nvSpPr>
        <p:spPr/>
        <p:txBody>
          <a:bodyPr/>
          <a:lstStyle/>
          <a:p>
            <a:fld id="{E76A68CF-79C2-4930-996C-88CA0E411BBC}" type="datetimeFigureOut">
              <a:rPr lang="pl-PL" smtClean="0"/>
              <a:pPr/>
              <a:t>26.05.2022</a:t>
            </a:fld>
            <a:endParaRPr lang="pl-PL"/>
          </a:p>
        </p:txBody>
      </p:sp>
      <p:sp>
        <p:nvSpPr>
          <p:cNvPr id="5" name="Symbol zastępczy stopki 4">
            <a:extLst>
              <a:ext uri="{FF2B5EF4-FFF2-40B4-BE49-F238E27FC236}">
                <a16:creationId xmlns="" xmlns:a16="http://schemas.microsoft.com/office/drawing/2014/main" id="{0A65A90A-FE47-7EA4-97EB-56DCC78EE5C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E0D60732-DD99-C5C8-EFBB-0EF6EF965FC9}"/>
              </a:ext>
            </a:extLst>
          </p:cNvPr>
          <p:cNvSpPr>
            <a:spLocks noGrp="1"/>
          </p:cNvSpPr>
          <p:nvPr>
            <p:ph type="sldNum" sz="quarter" idx="12"/>
          </p:nvPr>
        </p:nvSpPr>
        <p:spPr/>
        <p:txBody>
          <a:bodyPr/>
          <a:lstStyle/>
          <a:p>
            <a:fld id="{94C05596-8007-4A0B-B4CF-187C93E89730}" type="slidenum">
              <a:rPr lang="pl-PL" smtClean="0"/>
              <a:pPr/>
              <a:t>‹#›</a:t>
            </a:fld>
            <a:endParaRPr lang="pl-PL"/>
          </a:p>
        </p:txBody>
      </p:sp>
    </p:spTree>
    <p:extLst>
      <p:ext uri="{BB962C8B-B14F-4D97-AF65-F5344CB8AC3E}">
        <p14:creationId xmlns="" xmlns:p14="http://schemas.microsoft.com/office/powerpoint/2010/main" val="384989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6071A6E7-C1EE-EEB3-C654-6BA4449B7EC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9E0395FB-E908-8C1F-7BD1-72EA0D5C58C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 xmlns:a16="http://schemas.microsoft.com/office/drawing/2014/main" id="{4634E272-D1DF-3D7E-8ACF-D3682D25EEB3}"/>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 xmlns:a16="http://schemas.microsoft.com/office/drawing/2014/main" id="{F5940BAE-7124-E6FE-BE29-871426D00BF6}"/>
              </a:ext>
            </a:extLst>
          </p:cNvPr>
          <p:cNvSpPr>
            <a:spLocks noGrp="1"/>
          </p:cNvSpPr>
          <p:nvPr>
            <p:ph type="dt" sz="half" idx="10"/>
          </p:nvPr>
        </p:nvSpPr>
        <p:spPr/>
        <p:txBody>
          <a:bodyPr/>
          <a:lstStyle/>
          <a:p>
            <a:fld id="{E76A68CF-79C2-4930-996C-88CA0E411BBC}" type="datetimeFigureOut">
              <a:rPr lang="pl-PL" smtClean="0"/>
              <a:pPr/>
              <a:t>26.05.2022</a:t>
            </a:fld>
            <a:endParaRPr lang="pl-PL"/>
          </a:p>
        </p:txBody>
      </p:sp>
      <p:sp>
        <p:nvSpPr>
          <p:cNvPr id="6" name="Symbol zastępczy stopki 5">
            <a:extLst>
              <a:ext uri="{FF2B5EF4-FFF2-40B4-BE49-F238E27FC236}">
                <a16:creationId xmlns="" xmlns:a16="http://schemas.microsoft.com/office/drawing/2014/main" id="{6B945119-26CD-C35D-F605-2290D5A3B3D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F1A0F25F-C8A0-9CA5-E635-55F3286C91BC}"/>
              </a:ext>
            </a:extLst>
          </p:cNvPr>
          <p:cNvSpPr>
            <a:spLocks noGrp="1"/>
          </p:cNvSpPr>
          <p:nvPr>
            <p:ph type="sldNum" sz="quarter" idx="12"/>
          </p:nvPr>
        </p:nvSpPr>
        <p:spPr/>
        <p:txBody>
          <a:bodyPr/>
          <a:lstStyle/>
          <a:p>
            <a:fld id="{94C05596-8007-4A0B-B4CF-187C93E89730}" type="slidenum">
              <a:rPr lang="pl-PL" smtClean="0"/>
              <a:pPr/>
              <a:t>‹#›</a:t>
            </a:fld>
            <a:endParaRPr lang="pl-PL"/>
          </a:p>
        </p:txBody>
      </p:sp>
    </p:spTree>
    <p:extLst>
      <p:ext uri="{BB962C8B-B14F-4D97-AF65-F5344CB8AC3E}">
        <p14:creationId xmlns="" xmlns:p14="http://schemas.microsoft.com/office/powerpoint/2010/main" val="58962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78E56F4-31DD-9311-8B57-D109D7FC094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 xmlns:a16="http://schemas.microsoft.com/office/drawing/2014/main" id="{E47FA8E0-36B8-244B-39AB-0A76B17BD2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 xmlns:a16="http://schemas.microsoft.com/office/drawing/2014/main" id="{455D921C-3BBC-A4C7-73EA-6ECBF9E24BD9}"/>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 xmlns:a16="http://schemas.microsoft.com/office/drawing/2014/main" id="{B390C3E7-675D-8C96-84B7-DC6D3A4290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 xmlns:a16="http://schemas.microsoft.com/office/drawing/2014/main" id="{D6362675-17EB-CA30-6E9D-52C204DF2EE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 xmlns:a16="http://schemas.microsoft.com/office/drawing/2014/main" id="{28525D0A-4364-51A5-3DC5-D8535A5A3F3E}"/>
              </a:ext>
            </a:extLst>
          </p:cNvPr>
          <p:cNvSpPr>
            <a:spLocks noGrp="1"/>
          </p:cNvSpPr>
          <p:nvPr>
            <p:ph type="dt" sz="half" idx="10"/>
          </p:nvPr>
        </p:nvSpPr>
        <p:spPr/>
        <p:txBody>
          <a:bodyPr/>
          <a:lstStyle/>
          <a:p>
            <a:fld id="{E76A68CF-79C2-4930-996C-88CA0E411BBC}" type="datetimeFigureOut">
              <a:rPr lang="pl-PL" smtClean="0"/>
              <a:pPr/>
              <a:t>26.05.2022</a:t>
            </a:fld>
            <a:endParaRPr lang="pl-PL"/>
          </a:p>
        </p:txBody>
      </p:sp>
      <p:sp>
        <p:nvSpPr>
          <p:cNvPr id="8" name="Symbol zastępczy stopki 7">
            <a:extLst>
              <a:ext uri="{FF2B5EF4-FFF2-40B4-BE49-F238E27FC236}">
                <a16:creationId xmlns="" xmlns:a16="http://schemas.microsoft.com/office/drawing/2014/main" id="{CC47D424-A3EE-DAA4-CA56-8C30D82899E9}"/>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9B51A210-3200-438E-2882-E4995F0648A2}"/>
              </a:ext>
            </a:extLst>
          </p:cNvPr>
          <p:cNvSpPr>
            <a:spLocks noGrp="1"/>
          </p:cNvSpPr>
          <p:nvPr>
            <p:ph type="sldNum" sz="quarter" idx="12"/>
          </p:nvPr>
        </p:nvSpPr>
        <p:spPr/>
        <p:txBody>
          <a:bodyPr/>
          <a:lstStyle/>
          <a:p>
            <a:fld id="{94C05596-8007-4A0B-B4CF-187C93E89730}" type="slidenum">
              <a:rPr lang="pl-PL" smtClean="0"/>
              <a:pPr/>
              <a:t>‹#›</a:t>
            </a:fld>
            <a:endParaRPr lang="pl-PL"/>
          </a:p>
        </p:txBody>
      </p:sp>
    </p:spTree>
    <p:extLst>
      <p:ext uri="{BB962C8B-B14F-4D97-AF65-F5344CB8AC3E}">
        <p14:creationId xmlns="" xmlns:p14="http://schemas.microsoft.com/office/powerpoint/2010/main" val="196699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645D2260-FAA1-3A74-E68C-D54E9795223B}"/>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 xmlns:a16="http://schemas.microsoft.com/office/drawing/2014/main" id="{4DF0AD0B-01F2-0458-9A93-252719F344D5}"/>
              </a:ext>
            </a:extLst>
          </p:cNvPr>
          <p:cNvSpPr>
            <a:spLocks noGrp="1"/>
          </p:cNvSpPr>
          <p:nvPr>
            <p:ph type="dt" sz="half" idx="10"/>
          </p:nvPr>
        </p:nvSpPr>
        <p:spPr/>
        <p:txBody>
          <a:bodyPr/>
          <a:lstStyle/>
          <a:p>
            <a:fld id="{E76A68CF-79C2-4930-996C-88CA0E411BBC}" type="datetimeFigureOut">
              <a:rPr lang="pl-PL" smtClean="0"/>
              <a:pPr/>
              <a:t>26.05.2022</a:t>
            </a:fld>
            <a:endParaRPr lang="pl-PL"/>
          </a:p>
        </p:txBody>
      </p:sp>
      <p:sp>
        <p:nvSpPr>
          <p:cNvPr id="4" name="Symbol zastępczy stopki 3">
            <a:extLst>
              <a:ext uri="{FF2B5EF4-FFF2-40B4-BE49-F238E27FC236}">
                <a16:creationId xmlns="" xmlns:a16="http://schemas.microsoft.com/office/drawing/2014/main" id="{809159B3-2FEB-75DE-B208-752740E077C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 xmlns:a16="http://schemas.microsoft.com/office/drawing/2014/main" id="{F18EDBD3-7C34-3D34-017E-973D8134B64E}"/>
              </a:ext>
            </a:extLst>
          </p:cNvPr>
          <p:cNvSpPr>
            <a:spLocks noGrp="1"/>
          </p:cNvSpPr>
          <p:nvPr>
            <p:ph type="sldNum" sz="quarter" idx="12"/>
          </p:nvPr>
        </p:nvSpPr>
        <p:spPr/>
        <p:txBody>
          <a:bodyPr/>
          <a:lstStyle/>
          <a:p>
            <a:fld id="{94C05596-8007-4A0B-B4CF-187C93E89730}" type="slidenum">
              <a:rPr lang="pl-PL" smtClean="0"/>
              <a:pPr/>
              <a:t>‹#›</a:t>
            </a:fld>
            <a:endParaRPr lang="pl-PL"/>
          </a:p>
        </p:txBody>
      </p:sp>
    </p:spTree>
    <p:extLst>
      <p:ext uri="{BB962C8B-B14F-4D97-AF65-F5344CB8AC3E}">
        <p14:creationId xmlns="" xmlns:p14="http://schemas.microsoft.com/office/powerpoint/2010/main" val="150796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 xmlns:a16="http://schemas.microsoft.com/office/drawing/2014/main" id="{97C26167-F4AC-6A5E-F4E8-AEC33C66F0D6}"/>
              </a:ext>
            </a:extLst>
          </p:cNvPr>
          <p:cNvSpPr>
            <a:spLocks noGrp="1"/>
          </p:cNvSpPr>
          <p:nvPr>
            <p:ph type="dt" sz="half" idx="10"/>
          </p:nvPr>
        </p:nvSpPr>
        <p:spPr/>
        <p:txBody>
          <a:bodyPr/>
          <a:lstStyle/>
          <a:p>
            <a:fld id="{E76A68CF-79C2-4930-996C-88CA0E411BBC}" type="datetimeFigureOut">
              <a:rPr lang="pl-PL" smtClean="0"/>
              <a:pPr/>
              <a:t>26.05.2022</a:t>
            </a:fld>
            <a:endParaRPr lang="pl-PL"/>
          </a:p>
        </p:txBody>
      </p:sp>
      <p:sp>
        <p:nvSpPr>
          <p:cNvPr id="3" name="Symbol zastępczy stopki 2">
            <a:extLst>
              <a:ext uri="{FF2B5EF4-FFF2-40B4-BE49-F238E27FC236}">
                <a16:creationId xmlns="" xmlns:a16="http://schemas.microsoft.com/office/drawing/2014/main" id="{DDC2C8FC-82E6-CB6E-6F68-42ED53E91B51}"/>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 xmlns:a16="http://schemas.microsoft.com/office/drawing/2014/main" id="{962E212F-6784-518B-A45F-5F54CC49DDED}"/>
              </a:ext>
            </a:extLst>
          </p:cNvPr>
          <p:cNvSpPr>
            <a:spLocks noGrp="1"/>
          </p:cNvSpPr>
          <p:nvPr>
            <p:ph type="sldNum" sz="quarter" idx="12"/>
          </p:nvPr>
        </p:nvSpPr>
        <p:spPr/>
        <p:txBody>
          <a:bodyPr/>
          <a:lstStyle/>
          <a:p>
            <a:fld id="{94C05596-8007-4A0B-B4CF-187C93E89730}" type="slidenum">
              <a:rPr lang="pl-PL" smtClean="0"/>
              <a:pPr/>
              <a:t>‹#›</a:t>
            </a:fld>
            <a:endParaRPr lang="pl-PL"/>
          </a:p>
        </p:txBody>
      </p:sp>
    </p:spTree>
    <p:extLst>
      <p:ext uri="{BB962C8B-B14F-4D97-AF65-F5344CB8AC3E}">
        <p14:creationId xmlns="" xmlns:p14="http://schemas.microsoft.com/office/powerpoint/2010/main" val="308439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0542A615-1237-8AFA-CB61-1221D5033CC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 xmlns:a16="http://schemas.microsoft.com/office/drawing/2014/main" id="{A069933C-4B12-82D4-5EFD-1A99D4692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 xmlns:a16="http://schemas.microsoft.com/office/drawing/2014/main" id="{3885449E-AB93-9830-16A2-D7A3B16C5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0C380041-AFF8-4590-A5B9-3530B99F61D4}"/>
              </a:ext>
            </a:extLst>
          </p:cNvPr>
          <p:cNvSpPr>
            <a:spLocks noGrp="1"/>
          </p:cNvSpPr>
          <p:nvPr>
            <p:ph type="dt" sz="half" idx="10"/>
          </p:nvPr>
        </p:nvSpPr>
        <p:spPr/>
        <p:txBody>
          <a:bodyPr/>
          <a:lstStyle/>
          <a:p>
            <a:fld id="{E76A68CF-79C2-4930-996C-88CA0E411BBC}" type="datetimeFigureOut">
              <a:rPr lang="pl-PL" smtClean="0"/>
              <a:pPr/>
              <a:t>26.05.2022</a:t>
            </a:fld>
            <a:endParaRPr lang="pl-PL"/>
          </a:p>
        </p:txBody>
      </p:sp>
      <p:sp>
        <p:nvSpPr>
          <p:cNvPr id="6" name="Symbol zastępczy stopki 5">
            <a:extLst>
              <a:ext uri="{FF2B5EF4-FFF2-40B4-BE49-F238E27FC236}">
                <a16:creationId xmlns="" xmlns:a16="http://schemas.microsoft.com/office/drawing/2014/main" id="{7A8E86DF-68AE-7A98-ABB5-201B45FBA22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3072109B-B771-AAC9-A4B6-3038C4B1FDE9}"/>
              </a:ext>
            </a:extLst>
          </p:cNvPr>
          <p:cNvSpPr>
            <a:spLocks noGrp="1"/>
          </p:cNvSpPr>
          <p:nvPr>
            <p:ph type="sldNum" sz="quarter" idx="12"/>
          </p:nvPr>
        </p:nvSpPr>
        <p:spPr/>
        <p:txBody>
          <a:bodyPr/>
          <a:lstStyle/>
          <a:p>
            <a:fld id="{94C05596-8007-4A0B-B4CF-187C93E89730}" type="slidenum">
              <a:rPr lang="pl-PL" smtClean="0"/>
              <a:pPr/>
              <a:t>‹#›</a:t>
            </a:fld>
            <a:endParaRPr lang="pl-PL"/>
          </a:p>
        </p:txBody>
      </p:sp>
    </p:spTree>
    <p:extLst>
      <p:ext uri="{BB962C8B-B14F-4D97-AF65-F5344CB8AC3E}">
        <p14:creationId xmlns="" xmlns:p14="http://schemas.microsoft.com/office/powerpoint/2010/main" val="291172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FAC8188-B222-12B8-E3D1-203B3144511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 xmlns:a16="http://schemas.microsoft.com/office/drawing/2014/main" id="{630E39A2-43DE-489E-F491-D804BE315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 xmlns:a16="http://schemas.microsoft.com/office/drawing/2014/main" id="{58F63873-8DAE-FC4E-5A91-5FC4FEF19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95ED9DA0-1D17-6AD7-F851-4C74411D39C6}"/>
              </a:ext>
            </a:extLst>
          </p:cNvPr>
          <p:cNvSpPr>
            <a:spLocks noGrp="1"/>
          </p:cNvSpPr>
          <p:nvPr>
            <p:ph type="dt" sz="half" idx="10"/>
          </p:nvPr>
        </p:nvSpPr>
        <p:spPr/>
        <p:txBody>
          <a:bodyPr/>
          <a:lstStyle/>
          <a:p>
            <a:fld id="{E76A68CF-79C2-4930-996C-88CA0E411BBC}" type="datetimeFigureOut">
              <a:rPr lang="pl-PL" smtClean="0"/>
              <a:pPr/>
              <a:t>26.05.2022</a:t>
            </a:fld>
            <a:endParaRPr lang="pl-PL"/>
          </a:p>
        </p:txBody>
      </p:sp>
      <p:sp>
        <p:nvSpPr>
          <p:cNvPr id="6" name="Symbol zastępczy stopki 5">
            <a:extLst>
              <a:ext uri="{FF2B5EF4-FFF2-40B4-BE49-F238E27FC236}">
                <a16:creationId xmlns="" xmlns:a16="http://schemas.microsoft.com/office/drawing/2014/main" id="{916EA263-F034-0320-9F0C-AA983DB8C14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D003E571-6542-9F00-A02B-2C2E98AE8C25}"/>
              </a:ext>
            </a:extLst>
          </p:cNvPr>
          <p:cNvSpPr>
            <a:spLocks noGrp="1"/>
          </p:cNvSpPr>
          <p:nvPr>
            <p:ph type="sldNum" sz="quarter" idx="12"/>
          </p:nvPr>
        </p:nvSpPr>
        <p:spPr/>
        <p:txBody>
          <a:bodyPr/>
          <a:lstStyle/>
          <a:p>
            <a:fld id="{94C05596-8007-4A0B-B4CF-187C93E89730}" type="slidenum">
              <a:rPr lang="pl-PL" smtClean="0"/>
              <a:pPr/>
              <a:t>‹#›</a:t>
            </a:fld>
            <a:endParaRPr lang="pl-PL"/>
          </a:p>
        </p:txBody>
      </p:sp>
    </p:spTree>
    <p:extLst>
      <p:ext uri="{BB962C8B-B14F-4D97-AF65-F5344CB8AC3E}">
        <p14:creationId xmlns="" xmlns:p14="http://schemas.microsoft.com/office/powerpoint/2010/main" val="115580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 xmlns:a16="http://schemas.microsoft.com/office/drawing/2014/main" id="{34AC9037-B62E-02DE-5A52-99C717E956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 xmlns:a16="http://schemas.microsoft.com/office/drawing/2014/main" id="{E3F7AFF7-40A0-17BF-9069-B2EBA5111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5A3D157B-8EDF-8C8C-2114-AB990AC527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A68CF-79C2-4930-996C-88CA0E411BBC}" type="datetimeFigureOut">
              <a:rPr lang="pl-PL" smtClean="0"/>
              <a:pPr/>
              <a:t>26.05.2022</a:t>
            </a:fld>
            <a:endParaRPr lang="pl-PL"/>
          </a:p>
        </p:txBody>
      </p:sp>
      <p:sp>
        <p:nvSpPr>
          <p:cNvPr id="5" name="Symbol zastępczy stopki 4">
            <a:extLst>
              <a:ext uri="{FF2B5EF4-FFF2-40B4-BE49-F238E27FC236}">
                <a16:creationId xmlns="" xmlns:a16="http://schemas.microsoft.com/office/drawing/2014/main" id="{6A2BAF80-27CF-04C1-23F2-6EF0F7C2E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 xmlns:a16="http://schemas.microsoft.com/office/drawing/2014/main" id="{6DB68D3B-5E60-0A39-4022-8818818B8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05596-8007-4A0B-B4CF-187C93E89730}" type="slidenum">
              <a:rPr lang="pl-PL" smtClean="0"/>
              <a:pPr/>
              <a:t>‹#›</a:t>
            </a:fld>
            <a:endParaRPr lang="pl-PL"/>
          </a:p>
        </p:txBody>
      </p:sp>
    </p:spTree>
    <p:extLst>
      <p:ext uri="{BB962C8B-B14F-4D97-AF65-F5344CB8AC3E}">
        <p14:creationId xmlns="" xmlns:p14="http://schemas.microsoft.com/office/powerpoint/2010/main" val="3656456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CF1B9BA-6F20-62DA-D545-E3834C40454E}"/>
              </a:ext>
            </a:extLst>
          </p:cNvPr>
          <p:cNvSpPr>
            <a:spLocks noGrp="1"/>
          </p:cNvSpPr>
          <p:nvPr>
            <p:ph type="ctrTitle"/>
          </p:nvPr>
        </p:nvSpPr>
        <p:spPr>
          <a:xfrm>
            <a:off x="1524000" y="0"/>
            <a:ext cx="9144000" cy="4187687"/>
          </a:xfrm>
        </p:spPr>
        <p:txBody>
          <a:bodyPr>
            <a:normAutofit/>
          </a:bodyPr>
          <a:lstStyle/>
          <a:p>
            <a:r>
              <a:rPr lang="pl-PL" dirty="0">
                <a:highlight>
                  <a:srgbClr val="00FF00"/>
                </a:highlight>
              </a:rPr>
              <a:t>”Moja i twoja mała ojczyzna” ”Meine und deine kleine Heimat”</a:t>
            </a:r>
          </a:p>
        </p:txBody>
      </p:sp>
    </p:spTree>
    <p:extLst>
      <p:ext uri="{BB962C8B-B14F-4D97-AF65-F5344CB8AC3E}">
        <p14:creationId xmlns="" xmlns:p14="http://schemas.microsoft.com/office/powerpoint/2010/main" val="1168874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AEA2280-11DD-96C2-211D-2692D2EB0653}"/>
              </a:ext>
            </a:extLst>
          </p:cNvPr>
          <p:cNvSpPr>
            <a:spLocks noGrp="1"/>
          </p:cNvSpPr>
          <p:nvPr>
            <p:ph type="title"/>
          </p:nvPr>
        </p:nvSpPr>
        <p:spPr>
          <a:xfrm>
            <a:off x="7813571" y="150798"/>
            <a:ext cx="3932237" cy="1600200"/>
          </a:xfrm>
        </p:spPr>
        <p:txBody>
          <a:bodyPr/>
          <a:lstStyle/>
          <a:p>
            <a:pPr algn="ctr"/>
            <a:r>
              <a:rPr lang="pl-PL" dirty="0" err="1" smtClean="0">
                <a:highlight>
                  <a:srgbClr val="808080"/>
                </a:highlight>
              </a:rPr>
              <a:t>Skatepark</a:t>
            </a:r>
            <a:endParaRPr lang="pl-PL" dirty="0">
              <a:highlight>
                <a:srgbClr val="808080"/>
              </a:highlight>
            </a:endParaRPr>
          </a:p>
        </p:txBody>
      </p:sp>
      <p:pic>
        <p:nvPicPr>
          <p:cNvPr id="6" name="Symbol zastępczy zawartości 5">
            <a:extLst>
              <a:ext uri="{FF2B5EF4-FFF2-40B4-BE49-F238E27FC236}">
                <a16:creationId xmlns="" xmlns:a16="http://schemas.microsoft.com/office/drawing/2014/main" id="{6E1CA970-13E3-8490-F1D0-6799916A48CA}"/>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750998"/>
            <a:ext cx="6382336" cy="5107002"/>
          </a:xfrm>
        </p:spPr>
      </p:pic>
      <p:sp>
        <p:nvSpPr>
          <p:cNvPr id="4" name="Symbol zastępczy tekstu 3">
            <a:extLst>
              <a:ext uri="{FF2B5EF4-FFF2-40B4-BE49-F238E27FC236}">
                <a16:creationId xmlns="" xmlns:a16="http://schemas.microsoft.com/office/drawing/2014/main" id="{A6D0DBA2-BFF4-F33E-D58A-C56C0A80644E}"/>
              </a:ext>
            </a:extLst>
          </p:cNvPr>
          <p:cNvSpPr>
            <a:spLocks noGrp="1"/>
          </p:cNvSpPr>
          <p:nvPr>
            <p:ph type="body" sz="half" idx="2"/>
          </p:nvPr>
        </p:nvSpPr>
        <p:spPr>
          <a:xfrm>
            <a:off x="6594371" y="1812617"/>
            <a:ext cx="4661650" cy="4313054"/>
          </a:xfrm>
        </p:spPr>
        <p:txBody>
          <a:bodyPr>
            <a:normAutofit fontScale="77500" lnSpcReduction="20000"/>
          </a:bodyPr>
          <a:lstStyle/>
          <a:p>
            <a:pPr algn="just"/>
            <a:r>
              <a:rPr lang="pl-PL" sz="2000" dirty="0"/>
              <a:t>Można tu spędzić aktywnie czas.</a:t>
            </a:r>
          </a:p>
          <a:p>
            <a:pPr algn="just"/>
            <a:r>
              <a:rPr lang="pl-PL" sz="2000" dirty="0"/>
              <a:t>Mogą z niego korzystać zarówno ci bardziej jak i mniej doświadczeni zapaleńcy sportów ekstremalnych.</a:t>
            </a:r>
          </a:p>
          <a:p>
            <a:pPr algn="just"/>
            <a:r>
              <a:rPr lang="pl-PL" sz="2000" dirty="0"/>
              <a:t>Jazda na deskorolce, BMX  czy wyczynowa jazda na </a:t>
            </a:r>
            <a:r>
              <a:rPr lang="pl-PL" sz="2000" dirty="0" smtClean="0"/>
              <a:t>rolkach jest dobrze trenowana. </a:t>
            </a:r>
            <a:endParaRPr lang="pl-PL" sz="2000" dirty="0"/>
          </a:p>
          <a:p>
            <a:pPr algn="just"/>
            <a:r>
              <a:rPr lang="pl-PL" sz="2000" dirty="0"/>
              <a:t>W skateparku można kręcić </a:t>
            </a:r>
            <a:r>
              <a:rPr lang="pl-PL" sz="2000" dirty="0" smtClean="0"/>
              <a:t>mistrzowskie „piruety” zarówno </a:t>
            </a:r>
            <a:r>
              <a:rPr lang="pl-PL" sz="2000" dirty="0"/>
              <a:t>na deskorolce i na rowerze</a:t>
            </a:r>
          </a:p>
          <a:p>
            <a:pPr>
              <a:lnSpc>
                <a:spcPct val="170000"/>
              </a:lnSpc>
            </a:pPr>
            <a:r>
              <a:rPr lang="de-DE" b="1" dirty="0">
                <a:latin typeface="Comic Sans MS" pitchFamily="66" charset="0"/>
              </a:rPr>
              <a:t>Hier </a:t>
            </a:r>
            <a:r>
              <a:rPr lang="de-DE" b="1" dirty="0" smtClean="0">
                <a:latin typeface="Comic Sans MS" pitchFamily="66" charset="0"/>
              </a:rPr>
              <a:t>k</a:t>
            </a:r>
            <a:r>
              <a:rPr lang="pl-PL" b="1" dirty="0" err="1" smtClean="0">
                <a:latin typeface="Comic Sans MS" pitchFamily="66" charset="0"/>
              </a:rPr>
              <a:t>ann</a:t>
            </a:r>
            <a:r>
              <a:rPr lang="pl-PL" b="1" dirty="0" smtClean="0">
                <a:latin typeface="Comic Sans MS" pitchFamily="66" charset="0"/>
              </a:rPr>
              <a:t> </a:t>
            </a:r>
            <a:r>
              <a:rPr lang="pl-PL" b="1" dirty="0" err="1" smtClean="0">
                <a:latin typeface="Comic Sans MS" pitchFamily="66" charset="0"/>
              </a:rPr>
              <a:t>man</a:t>
            </a:r>
            <a:r>
              <a:rPr lang="pl-PL" b="1" dirty="0" smtClean="0">
                <a:latin typeface="Comic Sans MS" pitchFamily="66" charset="0"/>
              </a:rPr>
              <a:t> </a:t>
            </a:r>
            <a:r>
              <a:rPr lang="de-DE" b="1" dirty="0" smtClean="0">
                <a:latin typeface="Comic Sans MS" pitchFamily="66" charset="0"/>
              </a:rPr>
              <a:t> </a:t>
            </a:r>
            <a:r>
              <a:rPr lang="de-DE" b="1" dirty="0">
                <a:latin typeface="Comic Sans MS" pitchFamily="66" charset="0"/>
              </a:rPr>
              <a:t>aktiv Zeit verbringen.</a:t>
            </a:r>
          </a:p>
          <a:p>
            <a:pPr>
              <a:lnSpc>
                <a:spcPct val="170000"/>
              </a:lnSpc>
            </a:pPr>
            <a:r>
              <a:rPr lang="de-DE" b="1" dirty="0">
                <a:latin typeface="Comic Sans MS" pitchFamily="66" charset="0"/>
              </a:rPr>
              <a:t>Es kann sowohl von mehr als auch weniger erfahrenen Extremsportlern verwendet werden.</a:t>
            </a:r>
          </a:p>
          <a:p>
            <a:pPr>
              <a:lnSpc>
                <a:spcPct val="170000"/>
              </a:lnSpc>
            </a:pPr>
            <a:r>
              <a:rPr lang="de-DE" b="1" dirty="0">
                <a:latin typeface="Comic Sans MS" pitchFamily="66" charset="0"/>
              </a:rPr>
              <a:t>Skateboarding, BMX </a:t>
            </a:r>
            <a:r>
              <a:rPr lang="de-DE" b="1" dirty="0" smtClean="0">
                <a:latin typeface="Comic Sans MS" pitchFamily="66" charset="0"/>
              </a:rPr>
              <a:t>oder</a:t>
            </a:r>
            <a:r>
              <a:rPr lang="pl-PL" b="1" dirty="0" smtClean="0">
                <a:latin typeface="Comic Sans MS" pitchFamily="66" charset="0"/>
              </a:rPr>
              <a:t>   </a:t>
            </a:r>
          </a:p>
          <a:p>
            <a:pPr>
              <a:lnSpc>
                <a:spcPct val="170000"/>
              </a:lnSpc>
            </a:pPr>
            <a:r>
              <a:rPr lang="de-DE" b="1" dirty="0" smtClean="0">
                <a:latin typeface="Comic Sans MS" pitchFamily="66" charset="0"/>
              </a:rPr>
              <a:t>Rollschuhlaufe</a:t>
            </a:r>
            <a:r>
              <a:rPr lang="pl-PL" b="1" dirty="0" smtClean="0">
                <a:latin typeface="Comic Sans MS" pitchFamily="66" charset="0"/>
              </a:rPr>
              <a:t>n </a:t>
            </a:r>
            <a:r>
              <a:rPr lang="pl-PL" b="1" dirty="0" err="1" smtClean="0">
                <a:latin typeface="Comic Sans MS" pitchFamily="66" charset="0"/>
              </a:rPr>
              <a:t>ist</a:t>
            </a:r>
            <a:r>
              <a:rPr lang="pl-PL" b="1" dirty="0" smtClean="0">
                <a:latin typeface="Comic Sans MS" pitchFamily="66" charset="0"/>
              </a:rPr>
              <a:t> </a:t>
            </a:r>
            <a:r>
              <a:rPr lang="pl-PL" b="1" dirty="0" err="1" smtClean="0">
                <a:latin typeface="Comic Sans MS" pitchFamily="66" charset="0"/>
              </a:rPr>
              <a:t>gut</a:t>
            </a:r>
            <a:r>
              <a:rPr lang="pl-PL" b="1" dirty="0" smtClean="0">
                <a:latin typeface="Comic Sans MS" pitchFamily="66" charset="0"/>
              </a:rPr>
              <a:t> </a:t>
            </a:r>
            <a:r>
              <a:rPr lang="pl-PL" b="1" dirty="0" err="1" smtClean="0">
                <a:latin typeface="Comic Sans MS" pitchFamily="66" charset="0"/>
              </a:rPr>
              <a:t>treiniert</a:t>
            </a:r>
            <a:r>
              <a:rPr lang="pl-PL" b="1" dirty="0" smtClean="0">
                <a:latin typeface="Comic Sans MS" pitchFamily="66" charset="0"/>
              </a:rPr>
              <a:t>.</a:t>
            </a:r>
            <a:endParaRPr lang="de-DE" b="1" dirty="0">
              <a:latin typeface="Comic Sans MS" pitchFamily="66" charset="0"/>
            </a:endParaRPr>
          </a:p>
          <a:p>
            <a:pPr>
              <a:lnSpc>
                <a:spcPct val="170000"/>
              </a:lnSpc>
            </a:pPr>
            <a:r>
              <a:rPr lang="de-DE" b="1" dirty="0">
                <a:latin typeface="Comic Sans MS" pitchFamily="66" charset="0"/>
              </a:rPr>
              <a:t>Im Skatepark </a:t>
            </a:r>
            <a:r>
              <a:rPr lang="pl-PL" b="1" dirty="0" smtClean="0">
                <a:latin typeface="Comic Sans MS" pitchFamily="66" charset="0"/>
              </a:rPr>
              <a:t>kann </a:t>
            </a:r>
            <a:r>
              <a:rPr lang="pl-PL" b="1" dirty="0" err="1" smtClean="0">
                <a:latin typeface="Comic Sans MS" pitchFamily="66" charset="0"/>
              </a:rPr>
              <a:t>man</a:t>
            </a:r>
            <a:r>
              <a:rPr lang="pl-PL" b="1" dirty="0" smtClean="0">
                <a:latin typeface="Comic Sans MS" pitchFamily="66" charset="0"/>
              </a:rPr>
              <a:t> </a:t>
            </a:r>
            <a:r>
              <a:rPr lang="de-DE" b="1" dirty="0" smtClean="0">
                <a:latin typeface="Comic Sans MS" pitchFamily="66" charset="0"/>
              </a:rPr>
              <a:t> meisterhafte Pirouetten  sowohl </a:t>
            </a:r>
            <a:r>
              <a:rPr lang="de-DE" b="1" dirty="0">
                <a:latin typeface="Comic Sans MS" pitchFamily="66" charset="0"/>
              </a:rPr>
              <a:t>auf einem Skateboard als auch auf einem Fahrrad </a:t>
            </a:r>
            <a:r>
              <a:rPr lang="de-DE" b="1" dirty="0" smtClean="0">
                <a:latin typeface="Comic Sans MS" pitchFamily="66" charset="0"/>
              </a:rPr>
              <a:t>drehen</a:t>
            </a:r>
            <a:r>
              <a:rPr lang="pl-PL" b="1" dirty="0" smtClean="0">
                <a:latin typeface="Comic Sans MS" pitchFamily="66" charset="0"/>
              </a:rPr>
              <a:t>.</a:t>
            </a:r>
            <a:endParaRPr lang="pl-PL" b="1" dirty="0">
              <a:latin typeface="Comic Sans MS" pitchFamily="66" charset="0"/>
            </a:endParaRPr>
          </a:p>
        </p:txBody>
      </p:sp>
    </p:spTree>
    <p:extLst>
      <p:ext uri="{BB962C8B-B14F-4D97-AF65-F5344CB8AC3E}">
        <p14:creationId xmlns="" xmlns:p14="http://schemas.microsoft.com/office/powerpoint/2010/main" val="3188468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012366AD-B0D6-CAF5-310C-7C3DBC296406}"/>
              </a:ext>
            </a:extLst>
          </p:cNvPr>
          <p:cNvSpPr>
            <a:spLocks noGrp="1"/>
          </p:cNvSpPr>
          <p:nvPr>
            <p:ph type="title"/>
          </p:nvPr>
        </p:nvSpPr>
        <p:spPr>
          <a:xfrm>
            <a:off x="4232345" y="0"/>
            <a:ext cx="5445729" cy="1709589"/>
          </a:xfrm>
        </p:spPr>
        <p:txBody>
          <a:bodyPr>
            <a:normAutofit/>
          </a:bodyPr>
          <a:lstStyle/>
          <a:p>
            <a:pPr algn="ctr"/>
            <a:r>
              <a:rPr lang="pl-PL" sz="4800" b="1" i="1" dirty="0" smtClean="0">
                <a:highlight>
                  <a:srgbClr val="FF0000"/>
                </a:highlight>
                <a:latin typeface="Baskerville Old Face" pitchFamily="18" charset="0"/>
              </a:rPr>
              <a:t>Skoczów </a:t>
            </a:r>
            <a:r>
              <a:rPr lang="pl-PL" sz="4800" b="1" i="1" dirty="0" err="1" smtClean="0">
                <a:highlight>
                  <a:srgbClr val="FF0000"/>
                </a:highlight>
                <a:latin typeface="Baskerville Old Face" pitchFamily="18" charset="0"/>
              </a:rPr>
              <a:t>Skotschau</a:t>
            </a:r>
            <a:r>
              <a:rPr lang="pl-PL" sz="4800" b="1" i="1" dirty="0" smtClean="0">
                <a:highlight>
                  <a:srgbClr val="FF0000"/>
                </a:highlight>
                <a:latin typeface="Baskerville Old Face" pitchFamily="18" charset="0"/>
              </a:rPr>
              <a:t> </a:t>
            </a:r>
            <a:endParaRPr lang="pl-PL" sz="4800" b="1" i="1" dirty="0">
              <a:highlight>
                <a:srgbClr val="FF0000"/>
              </a:highlight>
              <a:latin typeface="Baskerville Old Face" pitchFamily="18" charset="0"/>
            </a:endParaRPr>
          </a:p>
        </p:txBody>
      </p:sp>
      <p:sp>
        <p:nvSpPr>
          <p:cNvPr id="4" name="Symbol zastępczy tekstu 3">
            <a:extLst>
              <a:ext uri="{FF2B5EF4-FFF2-40B4-BE49-F238E27FC236}">
                <a16:creationId xmlns="" xmlns:a16="http://schemas.microsoft.com/office/drawing/2014/main" id="{14388A77-5FCC-9992-9AAA-6DC8AAD1EB37}"/>
              </a:ext>
            </a:extLst>
          </p:cNvPr>
          <p:cNvSpPr>
            <a:spLocks noGrp="1"/>
          </p:cNvSpPr>
          <p:nvPr>
            <p:ph type="body" sz="half" idx="2"/>
          </p:nvPr>
        </p:nvSpPr>
        <p:spPr/>
        <p:txBody>
          <a:bodyPr>
            <a:normAutofit fontScale="92500" lnSpcReduction="20000"/>
          </a:bodyPr>
          <a:lstStyle/>
          <a:p>
            <a:pPr algn="just"/>
            <a:r>
              <a:rPr lang="pl-PL" b="1" dirty="0">
                <a:latin typeface="Arial Unicode MS" pitchFamily="34" charset="-128"/>
                <a:ea typeface="Arial Unicode MS" pitchFamily="34" charset="-128"/>
                <a:cs typeface="Arial Unicode MS" pitchFamily="34" charset="-128"/>
              </a:rPr>
              <a:t>Skoczów to jedno z najstarszych miast śląska cieszyńskiego. Miasto może zachwycić ładną Starówką. Ratusz jest w stylu późnobarokowym, otoczony secesyjnymi kamienicami Na przedniej ścianie ratusza jest herb Skoczowa i obraz świętego Jana Sarkandra. Na głównym placu starówki znajduje się też fontanna z barokową figurą Jonasza zwanego potocznie „Trytonem</a:t>
            </a:r>
            <a:r>
              <a:rPr lang="pl-PL" dirty="0"/>
              <a:t>” </a:t>
            </a:r>
          </a:p>
          <a:p>
            <a:pPr algn="just"/>
            <a:r>
              <a:rPr lang="de-DE" dirty="0">
                <a:latin typeface="Comic Sans MS" pitchFamily="66" charset="0"/>
              </a:rPr>
              <a:t>Skoczów ist eine der ältesten Städte Teschener Schlesiens. Die Stadt kann mit ihrer hübschen Altstadt beeindrucken. Das Rathaus ist im spätbarocken Stil, umgeben von Mietshäusern im Jugendstil, an der Vorderwand des Rathauses befindet sich das Wappen von Skoczów und ein Gemälde des Hl. Jan Sarkander. Auf dem Hauptplatz der Altstadt befindet sich auch ein Brunnen mit einer barocken Jona-Figur, allgemein bekannt als „Triton“</a:t>
            </a:r>
            <a:endParaRPr lang="pl-PL" dirty="0">
              <a:latin typeface="Comic Sans MS" pitchFamily="66" charset="0"/>
            </a:endParaRPr>
          </a:p>
        </p:txBody>
      </p:sp>
      <p:pic>
        <p:nvPicPr>
          <p:cNvPr id="9" name="Symbol zastępczy zawartości 8">
            <a:extLst>
              <a:ext uri="{FF2B5EF4-FFF2-40B4-BE49-F238E27FC236}">
                <a16:creationId xmlns="" xmlns:a16="http://schemas.microsoft.com/office/drawing/2014/main" id="{F2D6110F-2919-DF07-B6B6-5D3A6A09D3A3}"/>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811837" y="1709589"/>
            <a:ext cx="6115119" cy="4836985"/>
          </a:xfrm>
        </p:spPr>
      </p:pic>
    </p:spTree>
    <p:extLst>
      <p:ext uri="{BB962C8B-B14F-4D97-AF65-F5344CB8AC3E}">
        <p14:creationId xmlns="" xmlns:p14="http://schemas.microsoft.com/office/powerpoint/2010/main" val="3814158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19C53AA-FD24-67C1-FA5F-3D4EC468FFD7}"/>
              </a:ext>
            </a:extLst>
          </p:cNvPr>
          <p:cNvSpPr>
            <a:spLocks noGrp="1"/>
          </p:cNvSpPr>
          <p:nvPr>
            <p:ph type="title"/>
          </p:nvPr>
        </p:nvSpPr>
        <p:spPr/>
        <p:txBody>
          <a:bodyPr/>
          <a:lstStyle/>
          <a:p>
            <a:pPr algn="ctr"/>
            <a:r>
              <a:rPr lang="pl-PL" b="1" dirty="0">
                <a:highlight>
                  <a:srgbClr val="008080"/>
                </a:highlight>
                <a:latin typeface="Arial Unicode MS" pitchFamily="34" charset="-128"/>
                <a:ea typeface="Arial Unicode MS" pitchFamily="34" charset="-128"/>
                <a:cs typeface="Arial Unicode MS" pitchFamily="34" charset="-128"/>
              </a:rPr>
              <a:t>Teatr Elektryczny  Elektrisches Theater  </a:t>
            </a:r>
          </a:p>
        </p:txBody>
      </p:sp>
      <p:pic>
        <p:nvPicPr>
          <p:cNvPr id="6" name="Symbol zastępczy obrazu 5">
            <a:extLst>
              <a:ext uri="{FF2B5EF4-FFF2-40B4-BE49-F238E27FC236}">
                <a16:creationId xmlns="" xmlns:a16="http://schemas.microsoft.com/office/drawing/2014/main" id="{65DBA719-135C-625C-45BE-AD1C3DC1D64C}"/>
              </a:ext>
            </a:extLst>
          </p:cNvPr>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7653" r="7653"/>
          <a:stretch>
            <a:fillRect/>
          </a:stretch>
        </p:blipFill>
        <p:spPr/>
      </p:pic>
      <p:sp>
        <p:nvSpPr>
          <p:cNvPr id="4" name="Symbol zastępczy tekstu 3">
            <a:extLst>
              <a:ext uri="{FF2B5EF4-FFF2-40B4-BE49-F238E27FC236}">
                <a16:creationId xmlns="" xmlns:a16="http://schemas.microsoft.com/office/drawing/2014/main" id="{07715DEB-E776-CB25-5901-99CAF1922FBD}"/>
              </a:ext>
            </a:extLst>
          </p:cNvPr>
          <p:cNvSpPr>
            <a:spLocks noGrp="1"/>
          </p:cNvSpPr>
          <p:nvPr>
            <p:ph type="body" sz="half" idx="2"/>
          </p:nvPr>
        </p:nvSpPr>
        <p:spPr>
          <a:xfrm>
            <a:off x="839788" y="2049462"/>
            <a:ext cx="3932237" cy="3811588"/>
          </a:xfrm>
        </p:spPr>
        <p:txBody>
          <a:bodyPr>
            <a:normAutofit fontScale="55000" lnSpcReduction="20000"/>
          </a:bodyPr>
          <a:lstStyle/>
          <a:p>
            <a:pPr algn="just"/>
            <a:r>
              <a:rPr lang="pl-PL" sz="2400" dirty="0"/>
              <a:t>Jest jednym z najstarszych kin działających w Polsce. Pierwszy film wyemitowano tutaj w 1913 roku. Budynek kiedyś nosił nazwę „Kino Podhale” w 2007 roku zmodernizowano budynek dobudowano scenę i wybrano nazwę „Teatr Elektryczny”. Później jeszcze budynek został podwyższony i znalazło się miejsce na kawiarnie „2 piętro”</a:t>
            </a:r>
          </a:p>
          <a:p>
            <a:pPr algn="just"/>
            <a:r>
              <a:rPr lang="pl-PL" sz="2400" dirty="0"/>
              <a:t>Obecnie oprócz wyświetlania filmów, dzieją się tu różne wydarzenia kulturalne.</a:t>
            </a:r>
          </a:p>
          <a:p>
            <a:r>
              <a:rPr lang="pl-PL" sz="2900" b="1" i="1" dirty="0">
                <a:latin typeface="Comic Sans MS" pitchFamily="66" charset="0"/>
              </a:rPr>
              <a:t>Ist eines der altesten Filmkinos in Polen. Der este Film </a:t>
            </a:r>
            <a:r>
              <a:rPr lang="pl-PL" sz="2900" b="1" i="1" dirty="0" err="1">
                <a:latin typeface="Comic Sans MS" pitchFamily="66" charset="0"/>
              </a:rPr>
              <a:t>wurde</a:t>
            </a:r>
            <a:r>
              <a:rPr lang="pl-PL" sz="2900" b="1" i="1" dirty="0">
                <a:latin typeface="Comic Sans MS" pitchFamily="66" charset="0"/>
              </a:rPr>
              <a:t> </a:t>
            </a:r>
            <a:r>
              <a:rPr lang="pl-PL" sz="2900" b="1" i="1" dirty="0" err="1" smtClean="0">
                <a:latin typeface="Comic Sans MS" pitchFamily="66" charset="0"/>
              </a:rPr>
              <a:t>hier</a:t>
            </a:r>
            <a:r>
              <a:rPr lang="pl-PL" sz="2900" b="1" i="1" dirty="0" smtClean="0">
                <a:latin typeface="Comic Sans MS" pitchFamily="66" charset="0"/>
              </a:rPr>
              <a:t> </a:t>
            </a:r>
            <a:r>
              <a:rPr lang="pl-PL" sz="2900" b="1" i="1" dirty="0">
                <a:latin typeface="Comic Sans MS" pitchFamily="66" charset="0"/>
              </a:rPr>
              <a:t>1913 ausgestrahlt. </a:t>
            </a:r>
            <a:r>
              <a:rPr lang="pl-PL" sz="2900" b="1" i="1" dirty="0" err="1">
                <a:latin typeface="Comic Sans MS" pitchFamily="66" charset="0"/>
              </a:rPr>
              <a:t>Das</a:t>
            </a:r>
            <a:r>
              <a:rPr lang="pl-PL" sz="2900" b="1" i="1" dirty="0">
                <a:latin typeface="Comic Sans MS" pitchFamily="66" charset="0"/>
              </a:rPr>
              <a:t> </a:t>
            </a:r>
            <a:r>
              <a:rPr lang="pl-PL" sz="2900" b="1" i="1" dirty="0" err="1" smtClean="0">
                <a:latin typeface="Comic Sans MS" pitchFamily="66" charset="0"/>
              </a:rPr>
              <a:t>Gebäude</a:t>
            </a:r>
            <a:r>
              <a:rPr lang="pl-PL" sz="2900" b="1" i="1" dirty="0" smtClean="0">
                <a:latin typeface="Comic Sans MS" pitchFamily="66" charset="0"/>
              </a:rPr>
              <a:t>, </a:t>
            </a:r>
            <a:r>
              <a:rPr lang="pl-PL" sz="2900" b="1" i="1" dirty="0">
                <a:latin typeface="Comic Sans MS" pitchFamily="66" charset="0"/>
              </a:rPr>
              <a:t>das früher „Kino Podhale” </a:t>
            </a:r>
            <a:r>
              <a:rPr lang="pl-PL" sz="2900" b="1" i="1" dirty="0" err="1" smtClean="0">
                <a:latin typeface="Comic Sans MS" pitchFamily="66" charset="0"/>
              </a:rPr>
              <a:t>hie</a:t>
            </a:r>
            <a:r>
              <a:rPr lang="el-GR" sz="2900" b="1" i="1" dirty="0" smtClean="0">
                <a:latin typeface="Comic Sans MS" pitchFamily="66" charset="0"/>
              </a:rPr>
              <a:t>β</a:t>
            </a:r>
            <a:r>
              <a:rPr lang="pl-PL" sz="2900" b="1" i="1" dirty="0" smtClean="0">
                <a:latin typeface="Comic Sans MS" pitchFamily="66" charset="0"/>
              </a:rPr>
              <a:t>” </a:t>
            </a:r>
            <a:r>
              <a:rPr lang="pl-PL" sz="2900" b="1" i="1" dirty="0">
                <a:latin typeface="Comic Sans MS" pitchFamily="66" charset="0"/>
              </a:rPr>
              <a:t>in 2007 wurde das Gebäude modermisiest und der Name gewählt „Elektrisches Theater”</a:t>
            </a:r>
          </a:p>
          <a:p>
            <a:r>
              <a:rPr lang="pl-PL" sz="2900" b="1" i="1" dirty="0" err="1" smtClean="0">
                <a:latin typeface="Comic Sans MS" pitchFamily="66" charset="0"/>
              </a:rPr>
              <a:t>Später</a:t>
            </a:r>
            <a:r>
              <a:rPr lang="pl-PL" sz="2900" b="1" i="1" dirty="0" smtClean="0">
                <a:latin typeface="Comic Sans MS" pitchFamily="66" charset="0"/>
              </a:rPr>
              <a:t> </a:t>
            </a:r>
            <a:r>
              <a:rPr lang="pl-PL" sz="2900" b="1" i="1" dirty="0">
                <a:latin typeface="Comic Sans MS" pitchFamily="66" charset="0"/>
              </a:rPr>
              <a:t>wurde das </a:t>
            </a:r>
            <a:r>
              <a:rPr lang="pl-PL" sz="2900" b="1" i="1" dirty="0" err="1">
                <a:latin typeface="Comic Sans MS" pitchFamily="66" charset="0"/>
              </a:rPr>
              <a:t>Gebäude</a:t>
            </a:r>
            <a:r>
              <a:rPr lang="pl-PL" sz="2900" b="1" i="1" dirty="0">
                <a:latin typeface="Comic Sans MS" pitchFamily="66" charset="0"/>
              </a:rPr>
              <a:t> </a:t>
            </a:r>
            <a:r>
              <a:rPr lang="pl-PL" sz="2900" b="1" i="1" dirty="0" err="1" smtClean="0">
                <a:latin typeface="Comic Sans MS" pitchFamily="66" charset="0"/>
              </a:rPr>
              <a:t>erbaut</a:t>
            </a:r>
            <a:r>
              <a:rPr lang="pl-PL" sz="2900" b="1" i="1" dirty="0" smtClean="0">
                <a:latin typeface="Comic Sans MS" pitchFamily="66" charset="0"/>
              </a:rPr>
              <a:t> </a:t>
            </a:r>
            <a:r>
              <a:rPr lang="pl-PL" sz="2900" b="1" i="1" dirty="0" err="1" smtClean="0">
                <a:latin typeface="Comic Sans MS" pitchFamily="66" charset="0"/>
              </a:rPr>
              <a:t>und</a:t>
            </a:r>
            <a:r>
              <a:rPr lang="pl-PL" sz="2900" b="1" i="1" dirty="0" smtClean="0">
                <a:latin typeface="Comic Sans MS" pitchFamily="66" charset="0"/>
              </a:rPr>
              <a:t> </a:t>
            </a:r>
            <a:r>
              <a:rPr lang="pl-PL" sz="2900" b="1" i="1" dirty="0">
                <a:latin typeface="Comic Sans MS" pitchFamily="66" charset="0"/>
              </a:rPr>
              <a:t>es gab Platz für </a:t>
            </a:r>
            <a:r>
              <a:rPr lang="pl-PL" sz="2900" b="1" i="1" dirty="0" err="1">
                <a:latin typeface="Comic Sans MS" pitchFamily="66" charset="0"/>
              </a:rPr>
              <a:t>ein</a:t>
            </a:r>
            <a:r>
              <a:rPr lang="pl-PL" sz="2900" b="1" i="1" dirty="0">
                <a:latin typeface="Comic Sans MS" pitchFamily="66" charset="0"/>
              </a:rPr>
              <a:t> </a:t>
            </a:r>
            <a:r>
              <a:rPr lang="pl-PL" sz="2900" b="1" i="1" dirty="0" smtClean="0">
                <a:latin typeface="Comic Sans MS" pitchFamily="66" charset="0"/>
              </a:rPr>
              <a:t>Cafe. </a:t>
            </a:r>
            <a:r>
              <a:rPr lang="pl-PL" sz="2900" b="1" i="1" dirty="0" err="1" smtClean="0">
                <a:latin typeface="Comic Sans MS" pitchFamily="66" charset="0"/>
              </a:rPr>
              <a:t>Heute</a:t>
            </a:r>
            <a:r>
              <a:rPr lang="pl-PL" sz="2900" b="1" i="1" dirty="0" smtClean="0">
                <a:latin typeface="Comic Sans MS" pitchFamily="66" charset="0"/>
              </a:rPr>
              <a:t> </a:t>
            </a:r>
            <a:r>
              <a:rPr lang="pl-PL" sz="2900" b="1" i="1" dirty="0" err="1" smtClean="0">
                <a:latin typeface="Comic Sans MS" pitchFamily="66" charset="0"/>
              </a:rPr>
              <a:t>neben</a:t>
            </a:r>
            <a:r>
              <a:rPr lang="pl-PL" sz="2900" b="1" i="1" dirty="0" smtClean="0">
                <a:latin typeface="Comic Sans MS" pitchFamily="66" charset="0"/>
              </a:rPr>
              <a:t> dem  </a:t>
            </a:r>
            <a:r>
              <a:rPr lang="pl-PL" sz="2900" b="1" i="1" dirty="0" err="1">
                <a:latin typeface="Comic Sans MS" pitchFamily="66" charset="0"/>
              </a:rPr>
              <a:t>Filmvorführugen</a:t>
            </a:r>
            <a:r>
              <a:rPr lang="pl-PL" sz="2900" b="1" i="1" dirty="0">
                <a:latin typeface="Comic Sans MS" pitchFamily="66" charset="0"/>
              </a:rPr>
              <a:t> </a:t>
            </a:r>
            <a:r>
              <a:rPr lang="pl-PL" sz="2900" b="1" i="1" dirty="0" err="1" smtClean="0">
                <a:latin typeface="Comic Sans MS" pitchFamily="66" charset="0"/>
              </a:rPr>
              <a:t>finden</a:t>
            </a:r>
            <a:r>
              <a:rPr lang="pl-PL" sz="2900" b="1" i="1" dirty="0" smtClean="0">
                <a:latin typeface="Comic Sans MS" pitchFamily="66" charset="0"/>
              </a:rPr>
              <a:t> </a:t>
            </a:r>
            <a:r>
              <a:rPr lang="pl-PL" sz="2900" b="1" i="1" dirty="0" err="1" smtClean="0">
                <a:latin typeface="Comic Sans MS" pitchFamily="66" charset="0"/>
              </a:rPr>
              <a:t>auch</a:t>
            </a:r>
            <a:r>
              <a:rPr lang="pl-PL" sz="2900" b="1" i="1" dirty="0" smtClean="0">
                <a:latin typeface="Comic Sans MS" pitchFamily="66" charset="0"/>
              </a:rPr>
              <a:t> </a:t>
            </a:r>
            <a:r>
              <a:rPr lang="pl-PL" sz="2900" b="1" i="1" dirty="0" err="1" smtClean="0">
                <a:latin typeface="Comic Sans MS" pitchFamily="66" charset="0"/>
              </a:rPr>
              <a:t>verschieden</a:t>
            </a:r>
            <a:r>
              <a:rPr lang="pl-PL" sz="2900" b="1" i="1" dirty="0" smtClean="0">
                <a:latin typeface="Comic Sans MS" pitchFamily="66" charset="0"/>
              </a:rPr>
              <a:t> </a:t>
            </a:r>
            <a:r>
              <a:rPr lang="pl-PL" sz="2900" b="1" i="1" dirty="0">
                <a:latin typeface="Comic Sans MS" pitchFamily="66" charset="0"/>
              </a:rPr>
              <a:t>kulturelle </a:t>
            </a:r>
            <a:r>
              <a:rPr lang="pl-PL" sz="2900" b="1" i="1" dirty="0" err="1">
                <a:latin typeface="Comic Sans MS" pitchFamily="66" charset="0"/>
              </a:rPr>
              <a:t>verstultungen</a:t>
            </a:r>
            <a:r>
              <a:rPr lang="pl-PL" sz="2900" b="1" i="1" dirty="0">
                <a:latin typeface="Comic Sans MS" pitchFamily="66" charset="0"/>
              </a:rPr>
              <a:t> </a:t>
            </a:r>
            <a:r>
              <a:rPr lang="pl-PL" sz="2900" b="1" i="1" dirty="0" err="1" smtClean="0">
                <a:latin typeface="Comic Sans MS" pitchFamily="66" charset="0"/>
              </a:rPr>
              <a:t>statt</a:t>
            </a:r>
            <a:r>
              <a:rPr lang="pl-PL" sz="2900" b="1" i="1" dirty="0" smtClean="0">
                <a:latin typeface="Comic Sans MS" pitchFamily="66" charset="0"/>
              </a:rPr>
              <a:t>.</a:t>
            </a:r>
            <a:endParaRPr lang="pl-PL" sz="2900" b="1" i="1" dirty="0">
              <a:latin typeface="Comic Sans MS" pitchFamily="66" charset="0"/>
            </a:endParaRPr>
          </a:p>
        </p:txBody>
      </p:sp>
    </p:spTree>
    <p:extLst>
      <p:ext uri="{BB962C8B-B14F-4D97-AF65-F5344CB8AC3E}">
        <p14:creationId xmlns="" xmlns:p14="http://schemas.microsoft.com/office/powerpoint/2010/main" val="668627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9C0ED87-7D20-E4F7-201C-D0E4C52F8908}"/>
              </a:ext>
            </a:extLst>
          </p:cNvPr>
          <p:cNvSpPr>
            <a:spLocks noGrp="1"/>
          </p:cNvSpPr>
          <p:nvPr>
            <p:ph type="title"/>
          </p:nvPr>
        </p:nvSpPr>
        <p:spPr>
          <a:xfrm>
            <a:off x="0" y="0"/>
            <a:ext cx="3932237" cy="1600200"/>
          </a:xfrm>
        </p:spPr>
        <p:txBody>
          <a:bodyPr/>
          <a:lstStyle/>
          <a:p>
            <a:pPr algn="ctr"/>
            <a:r>
              <a:rPr lang="pl-PL" b="1" i="1" dirty="0">
                <a:highlight>
                  <a:srgbClr val="FFFF00"/>
                </a:highlight>
                <a:latin typeface="Arial Unicode MS" pitchFamily="34" charset="-128"/>
                <a:ea typeface="Arial Unicode MS" pitchFamily="34" charset="-128"/>
                <a:cs typeface="Arial Unicode MS" pitchFamily="34" charset="-128"/>
              </a:rPr>
              <a:t>Kaplicówka  </a:t>
            </a:r>
            <a:br>
              <a:rPr lang="pl-PL" b="1" i="1" dirty="0">
                <a:highlight>
                  <a:srgbClr val="FFFF00"/>
                </a:highlight>
                <a:latin typeface="Arial Unicode MS" pitchFamily="34" charset="-128"/>
                <a:ea typeface="Arial Unicode MS" pitchFamily="34" charset="-128"/>
                <a:cs typeface="Arial Unicode MS" pitchFamily="34" charset="-128"/>
              </a:rPr>
            </a:br>
            <a:endParaRPr lang="pl-PL" b="1" i="1" dirty="0">
              <a:highlight>
                <a:srgbClr val="FFFF00"/>
              </a:highlight>
              <a:latin typeface="Arial Unicode MS" pitchFamily="34" charset="-128"/>
              <a:ea typeface="Arial Unicode MS" pitchFamily="34" charset="-128"/>
              <a:cs typeface="Arial Unicode MS" pitchFamily="34" charset="-128"/>
            </a:endParaRPr>
          </a:p>
        </p:txBody>
      </p:sp>
      <p:sp>
        <p:nvSpPr>
          <p:cNvPr id="4" name="Symbol zastępczy tekstu 3">
            <a:extLst>
              <a:ext uri="{FF2B5EF4-FFF2-40B4-BE49-F238E27FC236}">
                <a16:creationId xmlns="" xmlns:a16="http://schemas.microsoft.com/office/drawing/2014/main" id="{1C4576D1-D9F3-B1F4-2879-8339F87F3606}"/>
              </a:ext>
            </a:extLst>
          </p:cNvPr>
          <p:cNvSpPr>
            <a:spLocks noGrp="1"/>
          </p:cNvSpPr>
          <p:nvPr>
            <p:ph type="body" sz="half" idx="2"/>
          </p:nvPr>
        </p:nvSpPr>
        <p:spPr>
          <a:xfrm>
            <a:off x="5994883" y="3104461"/>
            <a:ext cx="4964665" cy="3538330"/>
          </a:xfrm>
        </p:spPr>
        <p:txBody>
          <a:bodyPr>
            <a:normAutofit lnSpcReduction="10000"/>
          </a:bodyPr>
          <a:lstStyle/>
          <a:p>
            <a:r>
              <a:rPr lang="pl-PL" dirty="0"/>
              <a:t>Wzgórze Kaplicówka ma około 400 metrów n.p.m. Widać z niej miasto Skoczów i Beskid Śląski. Stoi tutaj kaplica Świętego Jana Sarkandra, który urodził się w tym mieście.</a:t>
            </a:r>
          </a:p>
          <a:p>
            <a:r>
              <a:rPr lang="pl-PL" dirty="0"/>
              <a:t>Kaplicówka to miejsce ważne dla Polaków, ponieważ w 1995 roku Mszę świętą odprawiał tu papież Jan Paweł II.</a:t>
            </a:r>
          </a:p>
          <a:p>
            <a:pPr algn="just"/>
            <a:r>
              <a:rPr lang="de-DE" b="1" dirty="0">
                <a:latin typeface="Comic Sans MS" pitchFamily="66" charset="0"/>
              </a:rPr>
              <a:t>Der Kaplicówka-Hügel liegt etwa 400 Meter über dem Meeresspiegel. </a:t>
            </a:r>
            <a:r>
              <a:rPr lang="pl-PL" b="1" dirty="0" smtClean="0">
                <a:latin typeface="Comic Sans MS" pitchFamily="66" charset="0"/>
              </a:rPr>
              <a:t>Von </a:t>
            </a:r>
            <a:r>
              <a:rPr lang="pl-PL" b="1" dirty="0" err="1" smtClean="0">
                <a:latin typeface="Comic Sans MS" pitchFamily="66" charset="0"/>
              </a:rPr>
              <a:t>hieraus</a:t>
            </a:r>
            <a:r>
              <a:rPr lang="pl-PL" b="1" dirty="0" smtClean="0">
                <a:latin typeface="Comic Sans MS" pitchFamily="66" charset="0"/>
              </a:rPr>
              <a:t> </a:t>
            </a:r>
            <a:r>
              <a:rPr lang="de-DE" b="1" dirty="0" smtClean="0">
                <a:latin typeface="Comic Sans MS" pitchFamily="66" charset="0"/>
              </a:rPr>
              <a:t>k</a:t>
            </a:r>
            <a:r>
              <a:rPr lang="pl-PL" b="1" dirty="0" err="1" smtClean="0">
                <a:latin typeface="Comic Sans MS" pitchFamily="66" charset="0"/>
              </a:rPr>
              <a:t>ann</a:t>
            </a:r>
            <a:r>
              <a:rPr lang="pl-PL" b="1" dirty="0" smtClean="0">
                <a:latin typeface="Comic Sans MS" pitchFamily="66" charset="0"/>
              </a:rPr>
              <a:t> </a:t>
            </a:r>
            <a:r>
              <a:rPr lang="pl-PL" b="1" dirty="0" err="1" smtClean="0">
                <a:latin typeface="Comic Sans MS" pitchFamily="66" charset="0"/>
              </a:rPr>
              <a:t>man</a:t>
            </a:r>
            <a:r>
              <a:rPr lang="pl-PL" b="1" dirty="0" smtClean="0">
                <a:latin typeface="Comic Sans MS" pitchFamily="66" charset="0"/>
              </a:rPr>
              <a:t> </a:t>
            </a:r>
            <a:r>
              <a:rPr lang="de-DE" b="1" dirty="0" smtClean="0">
                <a:latin typeface="Comic Sans MS" pitchFamily="66" charset="0"/>
              </a:rPr>
              <a:t> </a:t>
            </a:r>
            <a:r>
              <a:rPr lang="de-DE" b="1" dirty="0">
                <a:latin typeface="Comic Sans MS" pitchFamily="66" charset="0"/>
              </a:rPr>
              <a:t>die Stadt Skoczów und die Schlesischen Beskiden sehen. Hier steht die Kapelle des Heiligen Johannes Sarkander, der in dieser Stadt geboren wurde.</a:t>
            </a:r>
          </a:p>
          <a:p>
            <a:pPr algn="just"/>
            <a:r>
              <a:rPr lang="de-DE" b="1" dirty="0">
                <a:latin typeface="Comic Sans MS" pitchFamily="66" charset="0"/>
              </a:rPr>
              <a:t>Kaplicówka ist ein wichtiger Ort für die Polen, da hier 1995 </a:t>
            </a:r>
            <a:r>
              <a:rPr lang="pl-PL" b="1" dirty="0" err="1" smtClean="0">
                <a:latin typeface="Comic Sans MS" pitchFamily="66" charset="0"/>
              </a:rPr>
              <a:t>wurde</a:t>
            </a:r>
            <a:r>
              <a:rPr lang="pl-PL" b="1" dirty="0" smtClean="0">
                <a:latin typeface="Comic Sans MS" pitchFamily="66" charset="0"/>
              </a:rPr>
              <a:t> </a:t>
            </a:r>
            <a:r>
              <a:rPr lang="de-DE" b="1" dirty="0" smtClean="0">
                <a:latin typeface="Comic Sans MS" pitchFamily="66" charset="0"/>
              </a:rPr>
              <a:t>die </a:t>
            </a:r>
            <a:r>
              <a:rPr lang="de-DE" b="1" dirty="0">
                <a:latin typeface="Comic Sans MS" pitchFamily="66" charset="0"/>
              </a:rPr>
              <a:t>Heilige Messe von Papst </a:t>
            </a:r>
            <a:r>
              <a:rPr lang="de-DE" b="1" dirty="0" smtClean="0">
                <a:latin typeface="Comic Sans MS" pitchFamily="66" charset="0"/>
              </a:rPr>
              <a:t>Johannes</a:t>
            </a:r>
            <a:r>
              <a:rPr lang="pl-PL" b="1" dirty="0" smtClean="0">
                <a:latin typeface="Comic Sans MS" pitchFamily="66" charset="0"/>
              </a:rPr>
              <a:t> </a:t>
            </a:r>
            <a:r>
              <a:rPr lang="de-DE" b="1" dirty="0" smtClean="0">
                <a:latin typeface="Comic Sans MS" pitchFamily="66" charset="0"/>
              </a:rPr>
              <a:t> Paul</a:t>
            </a:r>
            <a:r>
              <a:rPr lang="pl-PL" b="1" dirty="0" smtClean="0">
                <a:latin typeface="Comic Sans MS" pitchFamily="66" charset="0"/>
              </a:rPr>
              <a:t> </a:t>
            </a:r>
            <a:r>
              <a:rPr lang="de-DE" b="1" dirty="0" smtClean="0">
                <a:latin typeface="Comic Sans MS" pitchFamily="66" charset="0"/>
              </a:rPr>
              <a:t> </a:t>
            </a:r>
            <a:r>
              <a:rPr lang="de-DE" b="1" dirty="0">
                <a:latin typeface="Comic Sans MS" pitchFamily="66" charset="0"/>
              </a:rPr>
              <a:t>II. </a:t>
            </a:r>
            <a:r>
              <a:rPr lang="pl-PL" b="1" dirty="0" smtClean="0">
                <a:latin typeface="Comic Sans MS" pitchFamily="66" charset="0"/>
              </a:rPr>
              <a:t>g</a:t>
            </a:r>
            <a:r>
              <a:rPr lang="de-DE" b="1" dirty="0" err="1" smtClean="0">
                <a:latin typeface="Comic Sans MS" pitchFamily="66" charset="0"/>
              </a:rPr>
              <a:t>efeiert</a:t>
            </a:r>
            <a:r>
              <a:rPr lang="pl-PL" b="1" dirty="0" smtClean="0">
                <a:latin typeface="Comic Sans MS" pitchFamily="66" charset="0"/>
              </a:rPr>
              <a:t> </a:t>
            </a:r>
            <a:r>
              <a:rPr lang="de-DE" b="1" dirty="0" smtClean="0">
                <a:latin typeface="Comic Sans MS" pitchFamily="66" charset="0"/>
              </a:rPr>
              <a:t>.</a:t>
            </a:r>
            <a:endParaRPr lang="pl-PL" b="1" dirty="0">
              <a:latin typeface="Comic Sans MS" pitchFamily="66" charset="0"/>
            </a:endParaRPr>
          </a:p>
        </p:txBody>
      </p:sp>
      <p:pic>
        <p:nvPicPr>
          <p:cNvPr id="1026" name="Picture 2" descr="25-lecie wizyty duszpasterskiej Jana Pawła II w Skoczowie - Portal Powiatu  Cieszyńskiego">
            <a:extLst>
              <a:ext uri="{FF2B5EF4-FFF2-40B4-BE49-F238E27FC236}">
                <a16:creationId xmlns="" xmlns:a16="http://schemas.microsoft.com/office/drawing/2014/main" id="{0145EABD-CFAE-F5F8-8F1D-75E89079BC9B}"/>
              </a:ext>
            </a:extLst>
          </p:cNvPr>
          <p:cNvPicPr>
            <a:picLocks noGrp="1" noChangeAspect="1" noChangeArrowheads="1"/>
          </p:cNvPicPr>
          <p:nvPr>
            <p:ph type="pic" idx="1"/>
          </p:nvPr>
        </p:nvPicPr>
        <p:blipFill>
          <a:blip r:embed="rId2" cstate="print">
            <a:extLst>
              <a:ext uri="{28A0092B-C50C-407E-A947-70E740481C1C}">
                <a14:useLocalDpi xmlns="" xmlns:a14="http://schemas.microsoft.com/office/drawing/2010/main" val="0"/>
              </a:ext>
            </a:extLst>
          </a:blip>
          <a:srcRect l="6603" r="6603"/>
          <a:stretch>
            <a:fillRect/>
          </a:stretch>
        </p:blipFill>
        <p:spPr bwMode="auto">
          <a:xfrm>
            <a:off x="0" y="1984375"/>
            <a:ext cx="5367130" cy="4873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Kaplicówka wypełniona... - Gmina Skoczów - Skocz do Skoczowa | Facebook">
            <a:extLst>
              <a:ext uri="{FF2B5EF4-FFF2-40B4-BE49-F238E27FC236}">
                <a16:creationId xmlns="" xmlns:a16="http://schemas.microsoft.com/office/drawing/2014/main" id="{AB864713-CA99-6E63-A94A-59CDA0A0A74F}"/>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90089" y="215209"/>
            <a:ext cx="4669459" cy="25942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78194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539B066-A058-AA49-4378-12D790D0400D}"/>
              </a:ext>
            </a:extLst>
          </p:cNvPr>
          <p:cNvSpPr>
            <a:spLocks noGrp="1"/>
          </p:cNvSpPr>
          <p:nvPr>
            <p:ph type="title"/>
          </p:nvPr>
        </p:nvSpPr>
        <p:spPr>
          <a:xfrm>
            <a:off x="339865" y="388417"/>
            <a:ext cx="3754705" cy="1602223"/>
          </a:xfrm>
        </p:spPr>
        <p:txBody>
          <a:bodyPr>
            <a:normAutofit fontScale="90000"/>
          </a:bodyPr>
          <a:lstStyle/>
          <a:p>
            <a:pPr algn="ctr"/>
            <a:r>
              <a:rPr lang="pl-PL" b="1" dirty="0">
                <a:highlight>
                  <a:srgbClr val="0000FF"/>
                </a:highlight>
              </a:rPr>
              <a:t>Muzeum Gustawa Morcinka </a:t>
            </a:r>
            <a:br>
              <a:rPr lang="pl-PL" b="1" dirty="0">
                <a:highlight>
                  <a:srgbClr val="0000FF"/>
                </a:highlight>
              </a:rPr>
            </a:br>
            <a:r>
              <a:rPr lang="pl-PL" b="1" dirty="0">
                <a:highlight>
                  <a:srgbClr val="0000FF"/>
                </a:highlight>
              </a:rPr>
              <a:t>Das Gustaw Morcinek Museum</a:t>
            </a:r>
          </a:p>
        </p:txBody>
      </p:sp>
      <p:pic>
        <p:nvPicPr>
          <p:cNvPr id="6" name="Symbol zastępczy zawartości 5">
            <a:extLst>
              <a:ext uri="{FF2B5EF4-FFF2-40B4-BE49-F238E27FC236}">
                <a16:creationId xmlns="" xmlns:a16="http://schemas.microsoft.com/office/drawing/2014/main" id="{910E83DF-A4E7-058F-797A-E387B7C5AFC5}"/>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181600" y="0"/>
            <a:ext cx="7010400" cy="6042991"/>
          </a:xfrm>
        </p:spPr>
      </p:pic>
      <p:sp>
        <p:nvSpPr>
          <p:cNvPr id="4" name="Symbol zastępczy tekstu 3">
            <a:extLst>
              <a:ext uri="{FF2B5EF4-FFF2-40B4-BE49-F238E27FC236}">
                <a16:creationId xmlns="" xmlns:a16="http://schemas.microsoft.com/office/drawing/2014/main" id="{4CB3E76D-5640-76C9-C4AF-25E783CAA7E1}"/>
              </a:ext>
            </a:extLst>
          </p:cNvPr>
          <p:cNvSpPr>
            <a:spLocks noGrp="1"/>
          </p:cNvSpPr>
          <p:nvPr>
            <p:ph type="body" sz="half" idx="2"/>
          </p:nvPr>
        </p:nvSpPr>
        <p:spPr>
          <a:xfrm>
            <a:off x="322954" y="1991139"/>
            <a:ext cx="4054837" cy="4563410"/>
          </a:xfrm>
        </p:spPr>
        <p:txBody>
          <a:bodyPr>
            <a:normAutofit fontScale="25000" lnSpcReduction="20000"/>
          </a:bodyPr>
          <a:lstStyle/>
          <a:p>
            <a:pPr algn="just"/>
            <a:endParaRPr lang="pl-PL" sz="2600" dirty="0" smtClean="0"/>
          </a:p>
          <a:p>
            <a:pPr algn="just">
              <a:lnSpc>
                <a:spcPct val="120000"/>
              </a:lnSpc>
            </a:pPr>
            <a:r>
              <a:rPr lang="pl-PL" sz="5600" dirty="0" smtClean="0"/>
              <a:t>Znajduje </a:t>
            </a:r>
            <a:r>
              <a:rPr lang="pl-PL" sz="5600" dirty="0"/>
              <a:t>się w osiemnastowiecznej kamienicy. Gustaw Morcinek tu w Skoczowie wybudował dom, był pisarzem i nauczycielem. Pięknie pisał o Śląsku.</a:t>
            </a:r>
          </a:p>
          <a:p>
            <a:pPr algn="just">
              <a:lnSpc>
                <a:spcPct val="120000"/>
              </a:lnSpc>
            </a:pPr>
            <a:r>
              <a:rPr lang="pl-PL" sz="5600" dirty="0"/>
              <a:t>W muzeum są pamiątki związane z życiem i twórczością pisarza oraz ekspozycje poświęcone dziejom Skoczowa i Śląska Cieszyńskiego </a:t>
            </a:r>
          </a:p>
          <a:p>
            <a:pPr algn="just">
              <a:lnSpc>
                <a:spcPct val="120000"/>
              </a:lnSpc>
            </a:pPr>
            <a:r>
              <a:rPr lang="de-DE" sz="5600" b="1" dirty="0" smtClean="0">
                <a:latin typeface="Comic Sans MS" pitchFamily="66" charset="0"/>
              </a:rPr>
              <a:t>Es </a:t>
            </a:r>
            <a:r>
              <a:rPr lang="de-DE" sz="5600" b="1" dirty="0">
                <a:latin typeface="Comic Sans MS" pitchFamily="66" charset="0"/>
              </a:rPr>
              <a:t>befindet sich in einem Mietshaus aus dem 18. Jh. </a:t>
            </a:r>
            <a:endParaRPr lang="pl-PL" sz="5600" b="1" dirty="0" smtClean="0">
              <a:latin typeface="Comic Sans MS" pitchFamily="66" charset="0"/>
            </a:endParaRPr>
          </a:p>
          <a:p>
            <a:pPr algn="just">
              <a:lnSpc>
                <a:spcPct val="120000"/>
              </a:lnSpc>
            </a:pPr>
            <a:r>
              <a:rPr lang="de-DE" sz="5600" b="1" dirty="0" err="1" smtClean="0">
                <a:latin typeface="Comic Sans MS" pitchFamily="66" charset="0"/>
              </a:rPr>
              <a:t>Gustaw</a:t>
            </a:r>
            <a:r>
              <a:rPr lang="de-DE" sz="5600" b="1" dirty="0" smtClean="0">
                <a:latin typeface="Comic Sans MS" pitchFamily="66" charset="0"/>
              </a:rPr>
              <a:t> </a:t>
            </a:r>
            <a:r>
              <a:rPr lang="de-DE" sz="5600" b="1" dirty="0">
                <a:latin typeface="Comic Sans MS" pitchFamily="66" charset="0"/>
              </a:rPr>
              <a:t>Morcinek baute hier in Skoczów ein Haus, er war Schriftsteller und Lehrer. Er hat schön über Schlesien geschrieben.</a:t>
            </a:r>
          </a:p>
          <a:p>
            <a:pPr algn="just">
              <a:lnSpc>
                <a:spcPct val="120000"/>
              </a:lnSpc>
            </a:pPr>
            <a:r>
              <a:rPr lang="de-DE" sz="5600" b="1" dirty="0">
                <a:latin typeface="Comic Sans MS" pitchFamily="66" charset="0"/>
              </a:rPr>
              <a:t>Das Museum hat Souvenirs, die mit dem Leben und Werk des Schriftstellers verbunden sind, sowie Ausstellungen, die der Geschichte von Skoczów und </a:t>
            </a:r>
            <a:r>
              <a:rPr lang="de-DE" sz="5600" b="1" dirty="0" err="1">
                <a:latin typeface="Comic Sans MS" pitchFamily="66" charset="0"/>
              </a:rPr>
              <a:t>Cieszyn</a:t>
            </a:r>
            <a:r>
              <a:rPr lang="de-DE" sz="5600" b="1" dirty="0">
                <a:latin typeface="Comic Sans MS" pitchFamily="66" charset="0"/>
              </a:rPr>
              <a:t> Schlesien gewidmet </a:t>
            </a:r>
            <a:r>
              <a:rPr lang="de-DE" sz="5600" b="1" dirty="0" smtClean="0">
                <a:latin typeface="Comic Sans MS" pitchFamily="66" charset="0"/>
              </a:rPr>
              <a:t>sind</a:t>
            </a:r>
            <a:r>
              <a:rPr lang="pl-PL" sz="5600" b="1" dirty="0" smtClean="0">
                <a:latin typeface="Comic Sans MS" pitchFamily="66" charset="0"/>
              </a:rPr>
              <a:t>.</a:t>
            </a:r>
            <a:endParaRPr lang="pl-PL" sz="5600" b="1" dirty="0">
              <a:latin typeface="Comic Sans MS" pitchFamily="66" charset="0"/>
            </a:endParaRPr>
          </a:p>
        </p:txBody>
      </p:sp>
    </p:spTree>
    <p:extLst>
      <p:ext uri="{BB962C8B-B14F-4D97-AF65-F5344CB8AC3E}">
        <p14:creationId xmlns="" xmlns:p14="http://schemas.microsoft.com/office/powerpoint/2010/main" val="699254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932B4B1-965D-81C2-B504-DA8D916F52A6}"/>
              </a:ext>
            </a:extLst>
          </p:cNvPr>
          <p:cNvSpPr>
            <a:spLocks noGrp="1"/>
          </p:cNvSpPr>
          <p:nvPr>
            <p:ph type="title"/>
          </p:nvPr>
        </p:nvSpPr>
        <p:spPr/>
        <p:txBody>
          <a:bodyPr>
            <a:normAutofit fontScale="90000"/>
          </a:bodyPr>
          <a:lstStyle/>
          <a:p>
            <a:pPr algn="ctr"/>
            <a:r>
              <a:rPr lang="pl-PL" dirty="0">
                <a:highlight>
                  <a:srgbClr val="800080"/>
                </a:highlight>
              </a:rPr>
              <a:t>Pomnik Gustawa Morcinka </a:t>
            </a:r>
            <a:br>
              <a:rPr lang="pl-PL" dirty="0">
                <a:highlight>
                  <a:srgbClr val="800080"/>
                </a:highlight>
              </a:rPr>
            </a:br>
            <a:r>
              <a:rPr lang="pl-PL" dirty="0">
                <a:highlight>
                  <a:srgbClr val="800080"/>
                </a:highlight>
              </a:rPr>
              <a:t>Denkmal für Gustaw Morcinek</a:t>
            </a:r>
          </a:p>
        </p:txBody>
      </p:sp>
      <p:pic>
        <p:nvPicPr>
          <p:cNvPr id="6" name="Symbol zastępczy zawartości 5">
            <a:extLst>
              <a:ext uri="{FF2B5EF4-FFF2-40B4-BE49-F238E27FC236}">
                <a16:creationId xmlns="" xmlns:a16="http://schemas.microsoft.com/office/drawing/2014/main" id="{9DA712AE-C60B-930C-C258-1CEFD04B9CCE}"/>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772025" y="0"/>
            <a:ext cx="7419975" cy="6857999"/>
          </a:xfrm>
        </p:spPr>
      </p:pic>
      <p:sp>
        <p:nvSpPr>
          <p:cNvPr id="4" name="Symbol zastępczy tekstu 3">
            <a:extLst>
              <a:ext uri="{FF2B5EF4-FFF2-40B4-BE49-F238E27FC236}">
                <a16:creationId xmlns="" xmlns:a16="http://schemas.microsoft.com/office/drawing/2014/main" id="{92897018-6048-CD51-8805-485D83B61A59}"/>
              </a:ext>
            </a:extLst>
          </p:cNvPr>
          <p:cNvSpPr>
            <a:spLocks noGrp="1"/>
          </p:cNvSpPr>
          <p:nvPr>
            <p:ph type="body" sz="half" idx="2"/>
          </p:nvPr>
        </p:nvSpPr>
        <p:spPr/>
        <p:txBody>
          <a:bodyPr>
            <a:normAutofit fontScale="92500" lnSpcReduction="10000"/>
          </a:bodyPr>
          <a:lstStyle/>
          <a:p>
            <a:r>
              <a:rPr lang="pl-PL" dirty="0"/>
              <a:t>Pomnik upamiętniający Gustawa Morcinka, nauczyciela i pisarza Ziemi Śląskiej.</a:t>
            </a:r>
          </a:p>
          <a:p>
            <a:r>
              <a:rPr lang="pl-PL" dirty="0"/>
              <a:t>Gustaw Morcinek znaczną część swojego życia spędził w Skoczowie . Dlatego 5 grudnia 1987 roku został odsłonięty pomnik przedstawiający Gustawa Morcinka siedzącego w fotelu z książką w rękach. Najbardziej znane dzieła literackie to „Łysek z pokłady Idy”, „Ondraszek” , „Wyrąbany chodnik</a:t>
            </a:r>
            <a:r>
              <a:rPr lang="pl-PL" dirty="0" smtClean="0"/>
              <a:t>”.</a:t>
            </a:r>
            <a:endParaRPr lang="pl-PL" dirty="0"/>
          </a:p>
          <a:p>
            <a:r>
              <a:rPr lang="de-DE" b="1" dirty="0">
                <a:latin typeface="Comic Sans MS" pitchFamily="66" charset="0"/>
              </a:rPr>
              <a:t>Gustaw Morcinek verbrachte einen bedeutenden Teil seines Lebens in Skoczów. Deshalb wurde am 5. Dezember 1987 ein Denkmal enthüllt, das Gustaw Morcinek mit einem Buch in den Händen in einem Sessel sitzend zeigt. Die bekanntesten literarischen Werke sind „Lysek aus der Ida“, „Ondraszek“, „Wyrąbany-Pflaster“</a:t>
            </a:r>
            <a:endParaRPr lang="pl-PL" b="1" dirty="0">
              <a:latin typeface="Comic Sans MS" pitchFamily="66" charset="0"/>
            </a:endParaRPr>
          </a:p>
        </p:txBody>
      </p:sp>
    </p:spTree>
    <p:extLst>
      <p:ext uri="{BB962C8B-B14F-4D97-AF65-F5344CB8AC3E}">
        <p14:creationId xmlns="" xmlns:p14="http://schemas.microsoft.com/office/powerpoint/2010/main" val="401459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2BECB4B-41CF-47FF-6C3E-454A0D9BB5DB}"/>
              </a:ext>
            </a:extLst>
          </p:cNvPr>
          <p:cNvSpPr>
            <a:spLocks noGrp="1"/>
          </p:cNvSpPr>
          <p:nvPr>
            <p:ph type="title"/>
          </p:nvPr>
        </p:nvSpPr>
        <p:spPr/>
        <p:txBody>
          <a:bodyPr>
            <a:normAutofit fontScale="90000"/>
          </a:bodyPr>
          <a:lstStyle/>
          <a:p>
            <a:r>
              <a:rPr lang="pl-PL" dirty="0">
                <a:highlight>
                  <a:srgbClr val="C0C0C0"/>
                </a:highlight>
              </a:rPr>
              <a:t>Dom Sarkandra w Skoczowie </a:t>
            </a:r>
            <a:br>
              <a:rPr lang="pl-PL" dirty="0">
                <a:highlight>
                  <a:srgbClr val="C0C0C0"/>
                </a:highlight>
              </a:rPr>
            </a:br>
            <a:r>
              <a:rPr lang="pl-PL" dirty="0">
                <a:highlight>
                  <a:srgbClr val="C0C0C0"/>
                </a:highlight>
              </a:rPr>
              <a:t>Sarkanders Haus in Skoczów</a:t>
            </a:r>
          </a:p>
        </p:txBody>
      </p:sp>
      <p:pic>
        <p:nvPicPr>
          <p:cNvPr id="6" name="Symbol zastępczy zawartości 5">
            <a:extLst>
              <a:ext uri="{FF2B5EF4-FFF2-40B4-BE49-F238E27FC236}">
                <a16:creationId xmlns="" xmlns:a16="http://schemas.microsoft.com/office/drawing/2014/main" id="{F71FED0E-C869-638A-DB0F-CC1370F8EB8F}"/>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183188" y="1688306"/>
            <a:ext cx="6172200" cy="3471862"/>
          </a:xfrm>
        </p:spPr>
      </p:pic>
      <p:sp>
        <p:nvSpPr>
          <p:cNvPr id="4" name="Symbol zastępczy tekstu 3">
            <a:extLst>
              <a:ext uri="{FF2B5EF4-FFF2-40B4-BE49-F238E27FC236}">
                <a16:creationId xmlns="" xmlns:a16="http://schemas.microsoft.com/office/drawing/2014/main" id="{1F47D891-4DDB-696F-17AF-759B84E9F680}"/>
              </a:ext>
            </a:extLst>
          </p:cNvPr>
          <p:cNvSpPr>
            <a:spLocks noGrp="1"/>
          </p:cNvSpPr>
          <p:nvPr>
            <p:ph type="body" sz="half" idx="2"/>
          </p:nvPr>
        </p:nvSpPr>
        <p:spPr>
          <a:xfrm>
            <a:off x="839788" y="2057399"/>
            <a:ext cx="4152998" cy="4602345"/>
          </a:xfrm>
        </p:spPr>
        <p:txBody>
          <a:bodyPr>
            <a:normAutofit fontScale="92500" lnSpcReduction="10000"/>
          </a:bodyPr>
          <a:lstStyle/>
          <a:p>
            <a:r>
              <a:rPr lang="pl-PL" dirty="0"/>
              <a:t>W Skoczowie na Rynku stoi zabytkowy dom, przylegający do Ratusza, który jest miejscem narodzin św. Jana Sarkandra w 1576r. Do dzisiaj zachowała się oryginalna piwnica murowana z kamienia ze sklepieniem kolebkowym. W odrestaurowanych izbach na parterze kamienicy od 1994r. znajduje się tam Muzeum Parafialne św. Jana Sarkandra które prezentuje jego historię życia i kultu. Zgromadzone eksponaty pochodzą głównie z okolicznych kościołów.</a:t>
            </a:r>
          </a:p>
          <a:p>
            <a:r>
              <a:rPr lang="de-DE" b="1" dirty="0">
                <a:latin typeface="Comic Sans MS" pitchFamily="66" charset="0"/>
              </a:rPr>
              <a:t>In Skoczów, auf dem Marktplatz, steht neben dem Rathaus ein historisches Haus, das Geburtshaus des hl. Jan Sarkander im Jahr 1576. Der ursprüngliche Steinkeller mit Tonnengewölbe ist bis heute erhalten. Seit 1994 in restaurierten Räumen im Erdgeschoss eines Mietshauses. gibt es das Pfarrmuseum St. Jan Sarkander, der seine Lebens- und Gottesdienstgeschichte darstellt. Die gesammelten Exponate stammen hauptsächlich aus nahe gelegenen Kirchen.</a:t>
            </a:r>
          </a:p>
          <a:p>
            <a:endParaRPr lang="pl-PL" dirty="0"/>
          </a:p>
        </p:txBody>
      </p:sp>
    </p:spTree>
    <p:extLst>
      <p:ext uri="{BB962C8B-B14F-4D97-AF65-F5344CB8AC3E}">
        <p14:creationId xmlns="" xmlns:p14="http://schemas.microsoft.com/office/powerpoint/2010/main" val="2861208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1E26786-8B19-8568-0890-8899A6AB87A2}"/>
              </a:ext>
            </a:extLst>
          </p:cNvPr>
          <p:cNvSpPr>
            <a:spLocks noGrp="1"/>
          </p:cNvSpPr>
          <p:nvPr>
            <p:ph type="title"/>
          </p:nvPr>
        </p:nvSpPr>
        <p:spPr/>
        <p:txBody>
          <a:bodyPr/>
          <a:lstStyle/>
          <a:p>
            <a:r>
              <a:rPr lang="pl-PL" dirty="0">
                <a:highlight>
                  <a:srgbClr val="00FFFF"/>
                </a:highlight>
              </a:rPr>
              <a:t>Aquapark Delfin </a:t>
            </a:r>
            <a:br>
              <a:rPr lang="pl-PL" dirty="0">
                <a:highlight>
                  <a:srgbClr val="00FFFF"/>
                </a:highlight>
              </a:rPr>
            </a:br>
            <a:r>
              <a:rPr lang="pl-PL" dirty="0">
                <a:highlight>
                  <a:srgbClr val="00FFFF"/>
                </a:highlight>
              </a:rPr>
              <a:t> Delfin Wasserpark</a:t>
            </a:r>
          </a:p>
        </p:txBody>
      </p:sp>
      <p:sp>
        <p:nvSpPr>
          <p:cNvPr id="4" name="Symbol zastępczy tekstu 3">
            <a:extLst>
              <a:ext uri="{FF2B5EF4-FFF2-40B4-BE49-F238E27FC236}">
                <a16:creationId xmlns="" xmlns:a16="http://schemas.microsoft.com/office/drawing/2014/main" id="{E3622699-23B2-06D8-2DE6-E4DD7207022C}"/>
              </a:ext>
            </a:extLst>
          </p:cNvPr>
          <p:cNvSpPr>
            <a:spLocks noGrp="1"/>
          </p:cNvSpPr>
          <p:nvPr>
            <p:ph type="body" sz="half" idx="2"/>
          </p:nvPr>
        </p:nvSpPr>
        <p:spPr/>
        <p:txBody>
          <a:bodyPr>
            <a:normAutofit fontScale="47500" lnSpcReduction="20000"/>
          </a:bodyPr>
          <a:lstStyle/>
          <a:p>
            <a:endParaRPr lang="pl-PL" sz="2200" dirty="0" smtClean="0"/>
          </a:p>
          <a:p>
            <a:pPr>
              <a:lnSpc>
                <a:spcPct val="170000"/>
              </a:lnSpc>
            </a:pPr>
            <a:r>
              <a:rPr lang="pl-PL" sz="2200" dirty="0" smtClean="0"/>
              <a:t>Jednymi </a:t>
            </a:r>
            <a:r>
              <a:rPr lang="pl-PL" sz="2200" dirty="0"/>
              <a:t>z nielicznych atrakcji Skoczowa jest kryta pływalnia „Delfin”</a:t>
            </a:r>
          </a:p>
          <a:p>
            <a:pPr>
              <a:lnSpc>
                <a:spcPct val="170000"/>
              </a:lnSpc>
            </a:pPr>
            <a:r>
              <a:rPr lang="pl-PL" sz="2200" dirty="0"/>
              <a:t>Znajduje się w nim: basen sportowy, basen rekreacyjny, zamknięta wodna zjeżdżalnia, dwie sauny fińskie, dwie sauny rzymskie.</a:t>
            </a:r>
          </a:p>
          <a:p>
            <a:pPr>
              <a:lnSpc>
                <a:spcPct val="170000"/>
              </a:lnSpc>
            </a:pPr>
            <a:r>
              <a:rPr lang="pl-PL" sz="2200" dirty="0"/>
              <a:t>Na terenie obiektu znajduje się również: dwutorowa kręgielnia, dwa korty do tenisa ziemnego oraz jeden singlowy kort i siłownia.</a:t>
            </a:r>
          </a:p>
          <a:p>
            <a:pPr>
              <a:lnSpc>
                <a:spcPct val="170000"/>
              </a:lnSpc>
            </a:pPr>
            <a:r>
              <a:rPr lang="pl-PL" sz="2200" dirty="0"/>
              <a:t>Można tu miło spędzić czas.</a:t>
            </a:r>
          </a:p>
          <a:p>
            <a:pPr>
              <a:lnSpc>
                <a:spcPct val="170000"/>
              </a:lnSpc>
            </a:pPr>
            <a:r>
              <a:rPr lang="de-DE" b="1" dirty="0">
                <a:latin typeface="Comic Sans MS" pitchFamily="66" charset="0"/>
              </a:rPr>
              <a:t>Eine der wenigen Attraktionen von Skoczów ist das Hallenbad „Delfin“</a:t>
            </a:r>
          </a:p>
          <a:p>
            <a:pPr>
              <a:lnSpc>
                <a:spcPct val="170000"/>
              </a:lnSpc>
            </a:pPr>
            <a:r>
              <a:rPr lang="de-DE" b="1" dirty="0">
                <a:latin typeface="Comic Sans MS" pitchFamily="66" charset="0"/>
              </a:rPr>
              <a:t>Es umfasst: ein Sportbecken, ein Erholungsbecken, eine geschlossene Wasserrutsche, zwei finnische Saunen, zwei römische Saunen.</a:t>
            </a:r>
          </a:p>
          <a:p>
            <a:pPr>
              <a:lnSpc>
                <a:spcPct val="170000"/>
              </a:lnSpc>
            </a:pPr>
            <a:r>
              <a:rPr lang="de-DE" b="1" dirty="0">
                <a:latin typeface="Comic Sans MS" pitchFamily="66" charset="0"/>
              </a:rPr>
              <a:t>Es gibt auch eine Bowlingbahn mit zwei Bahnen, zwei Tennisplätze, einen Einzelplatz und ein Fitnessstudio.</a:t>
            </a:r>
          </a:p>
          <a:p>
            <a:pPr>
              <a:lnSpc>
                <a:spcPct val="170000"/>
              </a:lnSpc>
            </a:pPr>
            <a:r>
              <a:rPr lang="de-DE" b="1" dirty="0">
                <a:latin typeface="Comic Sans MS" pitchFamily="66" charset="0"/>
              </a:rPr>
              <a:t>Hier kann man es sich gut </a:t>
            </a:r>
            <a:r>
              <a:rPr lang="pl-PL" b="1" dirty="0" err="1" smtClean="0">
                <a:latin typeface="Comic Sans MS" pitchFamily="66" charset="0"/>
              </a:rPr>
              <a:t>erholen.</a:t>
            </a:r>
            <a:r>
              <a:rPr lang="pl-PL" b="1" dirty="0" err="1" smtClean="0">
                <a:latin typeface="Comic Sans MS" pitchFamily="66" charset="0"/>
                <a:sym typeface="Wingdings" pitchFamily="2" charset="2"/>
              </a:rPr>
              <a:t></a:t>
            </a:r>
            <a:endParaRPr lang="pl-PL" b="1" dirty="0">
              <a:latin typeface="Comic Sans MS" pitchFamily="66" charset="0"/>
            </a:endParaRPr>
          </a:p>
        </p:txBody>
      </p:sp>
      <p:pic>
        <p:nvPicPr>
          <p:cNvPr id="10" name="Symbol zastępczy zawartości 9">
            <a:extLst>
              <a:ext uri="{FF2B5EF4-FFF2-40B4-BE49-F238E27FC236}">
                <a16:creationId xmlns="" xmlns:a16="http://schemas.microsoft.com/office/drawing/2014/main" id="{6D973FBB-7424-43A9-0A80-A60A42359378}"/>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772025" y="0"/>
            <a:ext cx="7419975" cy="6858000"/>
          </a:xfrm>
        </p:spPr>
      </p:pic>
    </p:spTree>
    <p:extLst>
      <p:ext uri="{BB962C8B-B14F-4D97-AF65-F5344CB8AC3E}">
        <p14:creationId xmlns="" xmlns:p14="http://schemas.microsoft.com/office/powerpoint/2010/main" val="68159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0477861-D3AB-286C-6C10-40061F1B40ED}"/>
              </a:ext>
            </a:extLst>
          </p:cNvPr>
          <p:cNvSpPr>
            <a:spLocks noGrp="1"/>
          </p:cNvSpPr>
          <p:nvPr>
            <p:ph type="title"/>
          </p:nvPr>
        </p:nvSpPr>
        <p:spPr/>
        <p:txBody>
          <a:bodyPr/>
          <a:lstStyle/>
          <a:p>
            <a:pPr algn="ctr"/>
            <a:r>
              <a:rPr lang="pl-PL" dirty="0">
                <a:highlight>
                  <a:srgbClr val="FF00FF"/>
                </a:highlight>
              </a:rPr>
              <a:t>Wyciąg pod Dębem </a:t>
            </a:r>
            <a:br>
              <a:rPr lang="pl-PL" dirty="0">
                <a:highlight>
                  <a:srgbClr val="FF00FF"/>
                </a:highlight>
              </a:rPr>
            </a:br>
            <a:r>
              <a:rPr lang="de-DE" dirty="0">
                <a:highlight>
                  <a:srgbClr val="FF00FF"/>
                </a:highlight>
              </a:rPr>
              <a:t>Der Aufzug unter der Eiche</a:t>
            </a:r>
            <a:endParaRPr lang="pl-PL" dirty="0">
              <a:highlight>
                <a:srgbClr val="FF00FF"/>
              </a:highlight>
            </a:endParaRPr>
          </a:p>
        </p:txBody>
      </p:sp>
      <p:pic>
        <p:nvPicPr>
          <p:cNvPr id="6" name="Symbol zastępczy zawartości 5">
            <a:extLst>
              <a:ext uri="{FF2B5EF4-FFF2-40B4-BE49-F238E27FC236}">
                <a16:creationId xmlns="" xmlns:a16="http://schemas.microsoft.com/office/drawing/2014/main" id="{A027EB6B-2D7C-832D-19DF-BFC7FA151B73}"/>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343208" y="1473517"/>
            <a:ext cx="5852160" cy="3901440"/>
          </a:xfrm>
        </p:spPr>
      </p:pic>
      <p:sp>
        <p:nvSpPr>
          <p:cNvPr id="4" name="Symbol zastępczy tekstu 3">
            <a:extLst>
              <a:ext uri="{FF2B5EF4-FFF2-40B4-BE49-F238E27FC236}">
                <a16:creationId xmlns="" xmlns:a16="http://schemas.microsoft.com/office/drawing/2014/main" id="{31B0BF3E-5F38-F3B6-E9D3-1D75052C650C}"/>
              </a:ext>
            </a:extLst>
          </p:cNvPr>
          <p:cNvSpPr>
            <a:spLocks noGrp="1"/>
          </p:cNvSpPr>
          <p:nvPr>
            <p:ph type="body" sz="half" idx="2"/>
          </p:nvPr>
        </p:nvSpPr>
        <p:spPr>
          <a:xfrm>
            <a:off x="839788" y="2057400"/>
            <a:ext cx="4395759" cy="3906430"/>
          </a:xfrm>
        </p:spPr>
        <p:txBody>
          <a:bodyPr/>
          <a:lstStyle/>
          <a:p>
            <a:pPr algn="just"/>
            <a:r>
              <a:rPr lang="pl-PL" dirty="0"/>
              <a:t>To kolejna atrakcja Skoczowa.</a:t>
            </a:r>
          </a:p>
          <a:p>
            <a:pPr algn="just"/>
            <a:r>
              <a:rPr lang="pl-PL" dirty="0"/>
              <a:t>Długość stoku to około 270m i przy sprzyjających warunkach pogodowych, stanowi doskonałą bazę do nauki na nartach lub desce.</a:t>
            </a:r>
          </a:p>
          <a:p>
            <a:r>
              <a:rPr lang="de-DE" dirty="0">
                <a:latin typeface="Comic Sans MS" pitchFamily="66" charset="0"/>
              </a:rPr>
              <a:t>Dies ist eine weitere Attraktion von Skoczów.</a:t>
            </a:r>
          </a:p>
          <a:p>
            <a:r>
              <a:rPr lang="de-DE" dirty="0">
                <a:latin typeface="Comic Sans MS" pitchFamily="66" charset="0"/>
              </a:rPr>
              <a:t>Die Länge der Piste beträgt ca. 270 m und ist bei günstigen Wetterbedingungen ein ausgezeichneter Ausgangspunkt, um Skifahren oder Snowboarden zu lernen.</a:t>
            </a:r>
            <a:endParaRPr lang="pl-PL" dirty="0">
              <a:latin typeface="Comic Sans MS" pitchFamily="66" charset="0"/>
            </a:endParaRPr>
          </a:p>
        </p:txBody>
      </p:sp>
    </p:spTree>
    <p:extLst>
      <p:ext uri="{BB962C8B-B14F-4D97-AF65-F5344CB8AC3E}">
        <p14:creationId xmlns="" xmlns:p14="http://schemas.microsoft.com/office/powerpoint/2010/main" val="2552393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1050</Words>
  <Application>Microsoft Office PowerPoint</Application>
  <PresentationFormat>Niestandardowy</PresentationFormat>
  <Paragraphs>53</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”Moja i twoja mała ojczyzna” ”Meine und deine kleine Heimat”</vt:lpstr>
      <vt:lpstr>Skoczów Skotschau </vt:lpstr>
      <vt:lpstr>Teatr Elektryczny  Elektrisches Theater  </vt:lpstr>
      <vt:lpstr>Kaplicówka   </vt:lpstr>
      <vt:lpstr>Muzeum Gustawa Morcinka  Das Gustaw Morcinek Museum</vt:lpstr>
      <vt:lpstr>Pomnik Gustawa Morcinka  Denkmal für Gustaw Morcinek</vt:lpstr>
      <vt:lpstr>Dom Sarkandra w Skoczowie  Sarkanders Haus in Skoczów</vt:lpstr>
      <vt:lpstr>Aquapark Delfin   Delfin Wasserpark</vt:lpstr>
      <vt:lpstr>Wyciąg pod Dębem  Der Aufzug unter der Eiche</vt:lpstr>
      <vt:lpstr>Skatepark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”Moja i twoja mała ojczyzna” ”Meine und deine kleine Heimat”</dc:title>
  <dc:creator>Kordian Staniek</dc:creator>
  <cp:lastModifiedBy>Lenovo</cp:lastModifiedBy>
  <cp:revision>6</cp:revision>
  <dcterms:created xsi:type="dcterms:W3CDTF">2022-05-18T18:13:52Z</dcterms:created>
  <dcterms:modified xsi:type="dcterms:W3CDTF">2022-05-26T19:38:03Z</dcterms:modified>
</cp:coreProperties>
</file>